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Dosis"/>
      <p:regular r:id="rId17"/>
      <p:bold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Nanum Gothic Coding"/>
      <p:regular r:id="rId27"/>
      <p:bold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NanumGothicCoding-bold.fntdata"/><Relationship Id="rId27" Type="http://schemas.openxmlformats.org/officeDocument/2006/relationships/font" Target="fonts/NanumGothicCoding-regular.fntdata"/><Relationship Id="rId29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osis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font" Target="fonts/Dosi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6" name="Shape 7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" name="Google Shape;79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8" name="Google Shape;79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1" name="Shape 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Google Shape;8452;gd20afeacc7_0_35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3" name="Google Shape;8453;gd20afeacc7_0_35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7" name="Shape 8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" name="Google Shape;8488;gff5abc375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9" name="Google Shape;8489;gff5abc375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Нашето решение е създаването на чат апликация, в която хората могат да си комуникират със закодирани съобщения, а външен човек не би могъл да ги разбере.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9" name="Shape 8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0" name="Google Shape;8030;g1168376c6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1" name="Google Shape;8031;g1168376c6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4" name="Shape 8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5" name="Google Shape;8055;g1168376c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6" name="Google Shape;8056;g1168376c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!!!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Защита на обмяната на информация в чат приложение, чрез криптиране на данните.</a:t>
            </a:r>
            <a:r>
              <a:rPr b="1" lang="en" sz="15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!!!</a:t>
            </a: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Сравнение със съперници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6" name="Shape 8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" name="Google Shape;8097;g1168376c6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8" name="Google Shape;8098;g1168376c6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7" name="Shape 8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8" name="Google Shape;8168;gff5abc375e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9" name="Google Shape;8169;gff5abc375e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42D9C8"/>
                </a:solidFill>
                <a:latin typeface="Comfortaa"/>
                <a:ea typeface="Comfortaa"/>
                <a:cs typeface="Comfortaa"/>
                <a:sym typeface="Comfortaa"/>
              </a:rPr>
              <a:t>Програмата превръща съобщенията ти в шифрован код</a:t>
            </a:r>
            <a:endParaRPr sz="1600">
              <a:solidFill>
                <a:srgbClr val="42D9C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0" name="Shape 8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1" name="Google Shape;8291;gff5abc375e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2" name="Google Shape;8292;gff5abc375e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8" name="Shape 8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9" name="Google Shape;8329;g11998121d3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0" name="Google Shape;8330;g11998121d3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5" name="Shape 8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" name="Google Shape;8376;gd20afeacc7_0_32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7" name="Google Shape;8377;gd20afeacc7_0_32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5" name="Shape 8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6" name="Google Shape;8416;g1168376c6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7" name="Google Shape;8417;g1168376c6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0" name="Google Shape;10;p2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60" name="Google Shape;160;p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62" name="Google Shape;162;p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63" name="Google Shape;163;p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4" name="Google Shape;164;p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5" name="Google Shape;165;p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6" name="Google Shape;166;p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7" name="Google Shape;167;p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9" name="Google Shape;169;p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70" name="Google Shape;170;p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71" name="Google Shape;171;p2"/>
          <p:cNvSpPr txBox="1"/>
          <p:nvPr>
            <p:ph type="ctrTitle"/>
          </p:nvPr>
        </p:nvSpPr>
        <p:spPr>
          <a:xfrm>
            <a:off x="954000" y="1260431"/>
            <a:ext cx="7236000" cy="21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2"/>
          <p:cNvSpPr txBox="1"/>
          <p:nvPr>
            <p:ph idx="1" type="subTitle"/>
          </p:nvPr>
        </p:nvSpPr>
        <p:spPr>
          <a:xfrm>
            <a:off x="1871462" y="3550363"/>
            <a:ext cx="5404800" cy="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2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2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2" name="Google Shape;1502;p1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503" name="Google Shape;1503;p11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2" name="Google Shape;1652;p1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653" name="Google Shape;1653;p1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654" name="Google Shape;1654;p1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655" name="Google Shape;1655;p1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656" name="Google Shape;1656;p1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57" name="Google Shape;1657;p1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58" name="Google Shape;1658;p1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59" name="Google Shape;1659;p1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60" name="Google Shape;1660;p1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1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62" name="Google Shape;1662;p1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663" name="Google Shape;1663;p1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664" name="Google Shape;1664;p11"/>
          <p:cNvSpPr txBox="1"/>
          <p:nvPr>
            <p:ph hasCustomPrompt="1" type="title"/>
          </p:nvPr>
        </p:nvSpPr>
        <p:spPr>
          <a:xfrm>
            <a:off x="1931840" y="1645750"/>
            <a:ext cx="5280300" cy="14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65" name="Google Shape;1665;p11"/>
          <p:cNvSpPr txBox="1"/>
          <p:nvPr>
            <p:ph idx="1" type="subTitle"/>
          </p:nvPr>
        </p:nvSpPr>
        <p:spPr>
          <a:xfrm>
            <a:off x="1931850" y="3104150"/>
            <a:ext cx="528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6" name="Google Shape;1666;p11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7" name="Google Shape;1667;p11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" name="Google Shape;1670;p1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671" name="Google Shape;1671;p13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0" name="Google Shape;1820;p1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821" name="Google Shape;1821;p1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822" name="Google Shape;1822;p1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823" name="Google Shape;1823;p1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824" name="Google Shape;1824;p1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825" name="Google Shape;1825;p1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826" name="Google Shape;1826;p1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827" name="Google Shape;1827;p1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828" name="Google Shape;1828;p1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830" name="Google Shape;1830;p1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831" name="Google Shape;1831;p1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832" name="Google Shape;1832;p13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33" name="Google Shape;1833;p13"/>
          <p:cNvSpPr txBox="1"/>
          <p:nvPr>
            <p:ph idx="2" type="title"/>
          </p:nvPr>
        </p:nvSpPr>
        <p:spPr>
          <a:xfrm>
            <a:off x="2156869" y="1706090"/>
            <a:ext cx="212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4" name="Google Shape;1834;p13"/>
          <p:cNvSpPr txBox="1"/>
          <p:nvPr>
            <p:ph idx="1" type="subTitle"/>
          </p:nvPr>
        </p:nvSpPr>
        <p:spPr>
          <a:xfrm>
            <a:off x="2156875" y="2042808"/>
            <a:ext cx="21225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5" name="Google Shape;1835;p13"/>
          <p:cNvSpPr txBox="1"/>
          <p:nvPr>
            <p:ph hasCustomPrompt="1" idx="3" type="title"/>
          </p:nvPr>
        </p:nvSpPr>
        <p:spPr>
          <a:xfrm>
            <a:off x="1470403" y="1706089"/>
            <a:ext cx="56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836" name="Google Shape;1836;p13"/>
          <p:cNvSpPr txBox="1"/>
          <p:nvPr>
            <p:ph idx="4" type="title"/>
          </p:nvPr>
        </p:nvSpPr>
        <p:spPr>
          <a:xfrm>
            <a:off x="5551097" y="1702589"/>
            <a:ext cx="212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7" name="Google Shape;1837;p13"/>
          <p:cNvSpPr txBox="1"/>
          <p:nvPr>
            <p:ph idx="5" type="subTitle"/>
          </p:nvPr>
        </p:nvSpPr>
        <p:spPr>
          <a:xfrm>
            <a:off x="5551100" y="2038579"/>
            <a:ext cx="21225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8" name="Google Shape;1838;p13"/>
          <p:cNvSpPr txBox="1"/>
          <p:nvPr>
            <p:ph hasCustomPrompt="1" idx="6" type="title"/>
          </p:nvPr>
        </p:nvSpPr>
        <p:spPr>
          <a:xfrm>
            <a:off x="4864630" y="1702589"/>
            <a:ext cx="56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839" name="Google Shape;1839;p13"/>
          <p:cNvSpPr txBox="1"/>
          <p:nvPr>
            <p:ph idx="7" type="title"/>
          </p:nvPr>
        </p:nvSpPr>
        <p:spPr>
          <a:xfrm>
            <a:off x="2156869" y="3149665"/>
            <a:ext cx="212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0" name="Google Shape;1840;p13"/>
          <p:cNvSpPr txBox="1"/>
          <p:nvPr>
            <p:ph idx="8" type="subTitle"/>
          </p:nvPr>
        </p:nvSpPr>
        <p:spPr>
          <a:xfrm>
            <a:off x="2156875" y="3483929"/>
            <a:ext cx="2122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1" name="Google Shape;1841;p13"/>
          <p:cNvSpPr txBox="1"/>
          <p:nvPr>
            <p:ph hasCustomPrompt="1" idx="9" type="title"/>
          </p:nvPr>
        </p:nvSpPr>
        <p:spPr>
          <a:xfrm>
            <a:off x="1470403" y="3153383"/>
            <a:ext cx="56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842" name="Google Shape;1842;p13"/>
          <p:cNvSpPr txBox="1"/>
          <p:nvPr>
            <p:ph idx="13" type="title"/>
          </p:nvPr>
        </p:nvSpPr>
        <p:spPr>
          <a:xfrm>
            <a:off x="5551097" y="3153376"/>
            <a:ext cx="212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3" name="Google Shape;1843;p13"/>
          <p:cNvSpPr txBox="1"/>
          <p:nvPr>
            <p:ph idx="14" type="subTitle"/>
          </p:nvPr>
        </p:nvSpPr>
        <p:spPr>
          <a:xfrm>
            <a:off x="5551100" y="3483929"/>
            <a:ext cx="21225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4" name="Google Shape;1844;p13"/>
          <p:cNvSpPr txBox="1"/>
          <p:nvPr>
            <p:ph hasCustomPrompt="1" idx="15" type="title"/>
          </p:nvPr>
        </p:nvSpPr>
        <p:spPr>
          <a:xfrm>
            <a:off x="4864630" y="3153383"/>
            <a:ext cx="56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1845" name="Google Shape;1845;p13">
            <a:hlinkClick action="ppaction://hlinkshowjump?jump=previousslide"/>
          </p:cNvPr>
          <p:cNvSpPr txBox="1"/>
          <p:nvPr>
            <p:ph idx="16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6" name="Google Shape;1846;p13">
            <a:hlinkClick action="ppaction://hlinkshowjump?jump=nextslide"/>
          </p:cNvPr>
          <p:cNvSpPr txBox="1"/>
          <p:nvPr>
            <p:ph idx="17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1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849" name="Google Shape;1849;p14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4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4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4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4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4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4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4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4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4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4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4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4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4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4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4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4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4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4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4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4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4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4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4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4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4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4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4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4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4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4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4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4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4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4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4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4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4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4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4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4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4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4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4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4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4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4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4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4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4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4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4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8" name="Google Shape;1998;p1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999" name="Google Shape;1999;p1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000" name="Google Shape;2000;p1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001" name="Google Shape;2001;p1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002" name="Google Shape;2002;p1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03" name="Google Shape;2003;p1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004" name="Google Shape;2004;p1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05" name="Google Shape;2005;p1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006" name="Google Shape;2006;p1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1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08" name="Google Shape;2008;p1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009" name="Google Shape;2009;p1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010" name="Google Shape;2010;p14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1" name="Google Shape;2011;p14"/>
          <p:cNvSpPr txBox="1"/>
          <p:nvPr>
            <p:ph idx="2" type="title"/>
          </p:nvPr>
        </p:nvSpPr>
        <p:spPr>
          <a:xfrm>
            <a:off x="2043650" y="14986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2" name="Google Shape;2012;p14"/>
          <p:cNvSpPr txBox="1"/>
          <p:nvPr>
            <p:ph idx="1" type="subTitle"/>
          </p:nvPr>
        </p:nvSpPr>
        <p:spPr>
          <a:xfrm>
            <a:off x="2043650" y="1773787"/>
            <a:ext cx="3338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3" name="Google Shape;2013;p14"/>
          <p:cNvSpPr txBox="1"/>
          <p:nvPr>
            <p:ph hasCustomPrompt="1" idx="3" type="title"/>
          </p:nvPr>
        </p:nvSpPr>
        <p:spPr>
          <a:xfrm>
            <a:off x="1357178" y="1498610"/>
            <a:ext cx="56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2014" name="Google Shape;2014;p14"/>
          <p:cNvSpPr txBox="1"/>
          <p:nvPr>
            <p:ph idx="4" type="title"/>
          </p:nvPr>
        </p:nvSpPr>
        <p:spPr>
          <a:xfrm>
            <a:off x="2043652" y="25130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5" name="Google Shape;2015;p14"/>
          <p:cNvSpPr txBox="1"/>
          <p:nvPr>
            <p:ph idx="5" type="subTitle"/>
          </p:nvPr>
        </p:nvSpPr>
        <p:spPr>
          <a:xfrm>
            <a:off x="2043650" y="2786963"/>
            <a:ext cx="3338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6" name="Google Shape;2016;p14"/>
          <p:cNvSpPr txBox="1"/>
          <p:nvPr>
            <p:ph hasCustomPrompt="1" idx="6" type="title"/>
          </p:nvPr>
        </p:nvSpPr>
        <p:spPr>
          <a:xfrm>
            <a:off x="1357180" y="2515019"/>
            <a:ext cx="56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2017" name="Google Shape;2017;p14"/>
          <p:cNvSpPr txBox="1"/>
          <p:nvPr>
            <p:ph idx="7" type="title"/>
          </p:nvPr>
        </p:nvSpPr>
        <p:spPr>
          <a:xfrm>
            <a:off x="2043653" y="35274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8" name="Google Shape;2018;p14"/>
          <p:cNvSpPr txBox="1"/>
          <p:nvPr>
            <p:ph idx="8" type="subTitle"/>
          </p:nvPr>
        </p:nvSpPr>
        <p:spPr>
          <a:xfrm>
            <a:off x="2043675" y="3800138"/>
            <a:ext cx="333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9" name="Google Shape;2019;p14"/>
          <p:cNvSpPr txBox="1"/>
          <p:nvPr>
            <p:ph hasCustomPrompt="1" idx="9" type="title"/>
          </p:nvPr>
        </p:nvSpPr>
        <p:spPr>
          <a:xfrm>
            <a:off x="1357178" y="3531129"/>
            <a:ext cx="56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2020" name="Google Shape;2020;p14">
            <a:hlinkClick action="ppaction://hlinkshowjump?jump=previousslide"/>
          </p:cNvPr>
          <p:cNvSpPr txBox="1"/>
          <p:nvPr>
            <p:ph idx="13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1" name="Google Shape;2021;p14">
            <a:hlinkClick action="ppaction://hlinkshowjump?jump=nextslide"/>
          </p:cNvPr>
          <p:cNvSpPr txBox="1"/>
          <p:nvPr>
            <p:ph idx="14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2" name="Google Shape;2022;p14"/>
          <p:cNvSpPr/>
          <p:nvPr>
            <p:ph idx="15" type="pic"/>
          </p:nvPr>
        </p:nvSpPr>
        <p:spPr>
          <a:xfrm>
            <a:off x="5679463" y="1284200"/>
            <a:ext cx="2313900" cy="90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3" name="Google Shape;2023;p14"/>
          <p:cNvSpPr/>
          <p:nvPr>
            <p:ph idx="16" type="pic"/>
          </p:nvPr>
        </p:nvSpPr>
        <p:spPr>
          <a:xfrm>
            <a:off x="5679439" y="3320025"/>
            <a:ext cx="2313900" cy="90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4" name="Google Shape;2024;p14"/>
          <p:cNvSpPr/>
          <p:nvPr>
            <p:ph idx="17" type="pic"/>
          </p:nvPr>
        </p:nvSpPr>
        <p:spPr>
          <a:xfrm>
            <a:off x="5679439" y="2301875"/>
            <a:ext cx="2313900" cy="90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2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1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027" name="Google Shape;2027;p15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6" name="Google Shape;2176;p1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177" name="Google Shape;2177;p1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178" name="Google Shape;2178;p1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179" name="Google Shape;2179;p1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180" name="Google Shape;2180;p1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81" name="Google Shape;2181;p1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182" name="Google Shape;2182;p1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83" name="Google Shape;2183;p1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184" name="Google Shape;2184;p1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1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86" name="Google Shape;2186;p1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187" name="Google Shape;2187;p1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188" name="Google Shape;2188;p15"/>
          <p:cNvSpPr txBox="1"/>
          <p:nvPr>
            <p:ph type="title"/>
          </p:nvPr>
        </p:nvSpPr>
        <p:spPr>
          <a:xfrm>
            <a:off x="4240225" y="2474367"/>
            <a:ext cx="37509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9" name="Google Shape;2189;p15"/>
          <p:cNvSpPr txBox="1"/>
          <p:nvPr>
            <p:ph idx="1" type="subTitle"/>
          </p:nvPr>
        </p:nvSpPr>
        <p:spPr>
          <a:xfrm>
            <a:off x="4922387" y="3235950"/>
            <a:ext cx="23943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0" name="Google Shape;2190;p15"/>
          <p:cNvSpPr txBox="1"/>
          <p:nvPr>
            <p:ph hasCustomPrompt="1" idx="2" type="title"/>
          </p:nvPr>
        </p:nvSpPr>
        <p:spPr>
          <a:xfrm>
            <a:off x="5513875" y="1738839"/>
            <a:ext cx="12036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91" name="Google Shape;2191;p15">
            <a:hlinkClick action="ppaction://hlinkshowjump?jump=previousslide"/>
          </p:cNvPr>
          <p:cNvSpPr txBox="1"/>
          <p:nvPr>
            <p:ph idx="3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2" name="Google Shape;2192;p15">
            <a:hlinkClick action="ppaction://hlinkshowjump?jump=nextslide"/>
          </p:cNvPr>
          <p:cNvSpPr txBox="1"/>
          <p:nvPr>
            <p:ph idx="4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2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4" name="Google Shape;2194;p1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195" name="Google Shape;2195;p16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6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6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6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6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1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345" name="Google Shape;2345;p1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346" name="Google Shape;2346;p1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347" name="Google Shape;2347;p1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348" name="Google Shape;2348;p1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49" name="Google Shape;2349;p1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50" name="Google Shape;2350;p1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51" name="Google Shape;2351;p1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52" name="Google Shape;2352;p1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1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54" name="Google Shape;2354;p1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355" name="Google Shape;2355;p1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356" name="Google Shape;2356;p16"/>
          <p:cNvSpPr txBox="1"/>
          <p:nvPr>
            <p:ph type="title"/>
          </p:nvPr>
        </p:nvSpPr>
        <p:spPr>
          <a:xfrm>
            <a:off x="2682000" y="3313725"/>
            <a:ext cx="24918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57" name="Google Shape;2357;p16"/>
          <p:cNvSpPr txBox="1"/>
          <p:nvPr>
            <p:ph idx="1" type="subTitle"/>
          </p:nvPr>
        </p:nvSpPr>
        <p:spPr>
          <a:xfrm>
            <a:off x="5358013" y="3313725"/>
            <a:ext cx="24918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58" name="Google Shape;2358;p16"/>
          <p:cNvSpPr txBox="1"/>
          <p:nvPr>
            <p:ph hasCustomPrompt="1" idx="2" type="title"/>
          </p:nvPr>
        </p:nvSpPr>
        <p:spPr>
          <a:xfrm>
            <a:off x="1294188" y="3313725"/>
            <a:ext cx="12036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359" name="Google Shape;2359;p16">
            <a:hlinkClick action="ppaction://hlinkshowjump?jump=previousslide"/>
          </p:cNvPr>
          <p:cNvSpPr txBox="1"/>
          <p:nvPr>
            <p:ph idx="3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0" name="Google Shape;2360;p16">
            <a:hlinkClick action="ppaction://hlinkshowjump?jump=nextslide"/>
          </p:cNvPr>
          <p:cNvSpPr txBox="1"/>
          <p:nvPr>
            <p:ph idx="4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1" name="Google Shape;2361;p16"/>
          <p:cNvSpPr/>
          <p:nvPr>
            <p:ph idx="5" type="pic"/>
          </p:nvPr>
        </p:nvSpPr>
        <p:spPr>
          <a:xfrm>
            <a:off x="1008900" y="726250"/>
            <a:ext cx="7126200" cy="19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3" name="Google Shape;2363;p1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364" name="Google Shape;2364;p17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7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7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7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7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7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7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7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7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7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7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7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7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7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7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7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1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514" name="Google Shape;2514;p1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515" name="Google Shape;2515;p1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516" name="Google Shape;2516;p1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517" name="Google Shape;2517;p1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18" name="Google Shape;2518;p1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519" name="Google Shape;2519;p1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20" name="Google Shape;2520;p1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521" name="Google Shape;2521;p1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2" name="Google Shape;2522;p1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23" name="Google Shape;2523;p1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524" name="Google Shape;2524;p1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525" name="Google Shape;2525;p17"/>
          <p:cNvSpPr txBox="1"/>
          <p:nvPr>
            <p:ph type="title"/>
          </p:nvPr>
        </p:nvSpPr>
        <p:spPr>
          <a:xfrm>
            <a:off x="2798850" y="3273809"/>
            <a:ext cx="35463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2182500" y="1770670"/>
            <a:ext cx="4779000" cy="13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27" name="Google Shape;2527;p17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8" name="Google Shape;2528;p17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6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1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531" name="Google Shape;2531;p18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0" name="Google Shape;2680;p1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681" name="Google Shape;2681;p1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682" name="Google Shape;2682;p1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683" name="Google Shape;2683;p1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684" name="Google Shape;2684;p1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5" name="Google Shape;2685;p1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686" name="Google Shape;2686;p1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7" name="Google Shape;2687;p1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688" name="Google Shape;2688;p1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1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90" name="Google Shape;2690;p1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691" name="Google Shape;2691;p1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692" name="Google Shape;2692;p18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93" name="Google Shape;2693;p18"/>
          <p:cNvSpPr txBox="1"/>
          <p:nvPr>
            <p:ph idx="1" type="subTitle"/>
          </p:nvPr>
        </p:nvSpPr>
        <p:spPr>
          <a:xfrm>
            <a:off x="873750" y="1284850"/>
            <a:ext cx="34095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4" name="Google Shape;2694;p18"/>
          <p:cNvSpPr txBox="1"/>
          <p:nvPr>
            <p:ph idx="2" type="subTitle"/>
          </p:nvPr>
        </p:nvSpPr>
        <p:spPr>
          <a:xfrm>
            <a:off x="4866500" y="1284850"/>
            <a:ext cx="34095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5" name="Google Shape;2695;p18">
            <a:hlinkClick action="ppaction://hlinkshowjump?jump=previousslide"/>
          </p:cNvPr>
          <p:cNvSpPr txBox="1"/>
          <p:nvPr>
            <p:ph idx="3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96" name="Google Shape;2696;p18">
            <a:hlinkClick action="ppaction://hlinkshowjump?jump=nextslide"/>
          </p:cNvPr>
          <p:cNvSpPr txBox="1"/>
          <p:nvPr>
            <p:ph idx="4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8" name="Google Shape;2698;p1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699" name="Google Shape;2699;p19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9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9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9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9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9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9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9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9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9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9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9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9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9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9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9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9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9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9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9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9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9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9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9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9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9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9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9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9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9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9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9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9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9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9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9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9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9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9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9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9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9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9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9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9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9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9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9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9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9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9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9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9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9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9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9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9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9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9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9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9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9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9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9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9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9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9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9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9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9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9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9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9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9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9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9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9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8" name="Google Shape;2848;p1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849" name="Google Shape;2849;p1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850" name="Google Shape;2850;p1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851" name="Google Shape;2851;p1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852" name="Google Shape;2852;p1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53" name="Google Shape;2853;p1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54" name="Google Shape;2854;p1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55" name="Google Shape;2855;p1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56" name="Google Shape;2856;p1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1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58" name="Google Shape;2858;p1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859" name="Google Shape;2859;p1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860" name="Google Shape;2860;p19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1" name="Google Shape;2861;p19"/>
          <p:cNvSpPr txBox="1"/>
          <p:nvPr>
            <p:ph idx="1" type="subTitle"/>
          </p:nvPr>
        </p:nvSpPr>
        <p:spPr>
          <a:xfrm>
            <a:off x="903250" y="1862375"/>
            <a:ext cx="36141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62" name="Google Shape;2862;p19"/>
          <p:cNvSpPr txBox="1"/>
          <p:nvPr>
            <p:ph idx="2" type="subTitle"/>
          </p:nvPr>
        </p:nvSpPr>
        <p:spPr>
          <a:xfrm>
            <a:off x="903250" y="2179775"/>
            <a:ext cx="36141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3" name="Google Shape;2863;p19"/>
          <p:cNvSpPr txBox="1"/>
          <p:nvPr>
            <p:ph idx="3" type="subTitle"/>
          </p:nvPr>
        </p:nvSpPr>
        <p:spPr>
          <a:xfrm>
            <a:off x="4626675" y="1862375"/>
            <a:ext cx="36141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64" name="Google Shape;2864;p19"/>
          <p:cNvSpPr txBox="1"/>
          <p:nvPr>
            <p:ph idx="4" type="subTitle"/>
          </p:nvPr>
        </p:nvSpPr>
        <p:spPr>
          <a:xfrm>
            <a:off x="4626675" y="2179775"/>
            <a:ext cx="36141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5" name="Google Shape;2865;p19">
            <a:hlinkClick action="ppaction://hlinkshowjump?jump=previousslide"/>
          </p:cNvPr>
          <p:cNvSpPr txBox="1"/>
          <p:nvPr>
            <p:ph idx="5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66" name="Google Shape;2866;p19">
            <a:hlinkClick action="ppaction://hlinkshowjump?jump=nextslide"/>
          </p:cNvPr>
          <p:cNvSpPr txBox="1"/>
          <p:nvPr>
            <p:ph idx="6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" name="Google Shape;2868;p2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869" name="Google Shape;2869;p20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0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0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0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0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0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0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0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0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0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0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0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0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0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0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0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0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0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0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0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0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0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0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0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0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0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0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0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0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0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0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0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0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0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0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0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0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0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0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0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0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0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0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8" name="Google Shape;3018;p20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019" name="Google Shape;3019;p20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021" name="Google Shape;3021;p20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022" name="Google Shape;3022;p20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23" name="Google Shape;3023;p20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24" name="Google Shape;3024;p20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25" name="Google Shape;3025;p20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26" name="Google Shape;3026;p20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20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28" name="Google Shape;3028;p20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029" name="Google Shape;3029;p20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030" name="Google Shape;3030;p20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31" name="Google Shape;3031;p20"/>
          <p:cNvSpPr txBox="1"/>
          <p:nvPr>
            <p:ph idx="1" type="subTitle"/>
          </p:nvPr>
        </p:nvSpPr>
        <p:spPr>
          <a:xfrm>
            <a:off x="1045525" y="2805365"/>
            <a:ext cx="208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2" name="Google Shape;3032;p20"/>
          <p:cNvSpPr txBox="1"/>
          <p:nvPr>
            <p:ph idx="2" type="subTitle"/>
          </p:nvPr>
        </p:nvSpPr>
        <p:spPr>
          <a:xfrm>
            <a:off x="1045525" y="31989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3" name="Google Shape;3033;p20"/>
          <p:cNvSpPr txBox="1"/>
          <p:nvPr>
            <p:ph idx="3" type="subTitle"/>
          </p:nvPr>
        </p:nvSpPr>
        <p:spPr>
          <a:xfrm>
            <a:off x="3529200" y="2805365"/>
            <a:ext cx="208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4" name="Google Shape;3034;p20"/>
          <p:cNvSpPr txBox="1"/>
          <p:nvPr>
            <p:ph idx="4" type="subTitle"/>
          </p:nvPr>
        </p:nvSpPr>
        <p:spPr>
          <a:xfrm>
            <a:off x="3529200" y="31989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5" name="Google Shape;3035;p20"/>
          <p:cNvSpPr txBox="1"/>
          <p:nvPr>
            <p:ph idx="5" type="subTitle"/>
          </p:nvPr>
        </p:nvSpPr>
        <p:spPr>
          <a:xfrm>
            <a:off x="6012875" y="2805365"/>
            <a:ext cx="208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6" name="Google Shape;3036;p20"/>
          <p:cNvSpPr txBox="1"/>
          <p:nvPr>
            <p:ph idx="6" type="subTitle"/>
          </p:nvPr>
        </p:nvSpPr>
        <p:spPr>
          <a:xfrm>
            <a:off x="6012875" y="31989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7" name="Google Shape;3037;p20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8" name="Google Shape;3038;p20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77" name="Google Shape;177;p3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27" name="Google Shape;327;p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28" name="Google Shape;328;p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29" name="Google Shape;329;p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32" name="Google Shape;332;p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3" name="Google Shape;333;p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34" name="Google Shape;334;p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6" name="Google Shape;336;p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37" name="Google Shape;337;p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38" name="Google Shape;338;p3"/>
          <p:cNvSpPr txBox="1"/>
          <p:nvPr>
            <p:ph type="title"/>
          </p:nvPr>
        </p:nvSpPr>
        <p:spPr>
          <a:xfrm>
            <a:off x="829525" y="2493912"/>
            <a:ext cx="37509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9" name="Google Shape;339;p3"/>
          <p:cNvSpPr txBox="1"/>
          <p:nvPr>
            <p:ph idx="1" type="subTitle"/>
          </p:nvPr>
        </p:nvSpPr>
        <p:spPr>
          <a:xfrm>
            <a:off x="1491176" y="3240000"/>
            <a:ext cx="24276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0" name="Google Shape;340;p3"/>
          <p:cNvSpPr txBox="1"/>
          <p:nvPr>
            <p:ph hasCustomPrompt="1" idx="2" type="title"/>
          </p:nvPr>
        </p:nvSpPr>
        <p:spPr>
          <a:xfrm>
            <a:off x="2103175" y="1747164"/>
            <a:ext cx="12036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41" name="Google Shape;341;p3">
            <a:hlinkClick action="ppaction://hlinkshowjump?jump=previousslide"/>
          </p:cNvPr>
          <p:cNvSpPr txBox="1"/>
          <p:nvPr>
            <p:ph idx="3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2" name="Google Shape;342;p3">
            <a:hlinkClick action="ppaction://hlinkshowjump?jump=nextslide"/>
          </p:cNvPr>
          <p:cNvSpPr txBox="1"/>
          <p:nvPr>
            <p:ph idx="4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5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0" name="Google Shape;3040;p2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041" name="Google Shape;3041;p21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1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1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1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1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1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1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1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1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1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1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1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1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1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1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1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1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1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1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1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1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1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1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1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1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1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1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1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1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1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1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1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1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1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1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1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1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1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1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1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1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1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1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1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1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1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1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1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1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1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1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1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1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1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1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1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1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1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1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1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1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1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1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1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1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1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1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1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1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1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1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1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1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1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1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1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1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1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1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1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1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1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1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1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1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1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1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1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1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1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1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1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1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1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1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1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1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1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1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1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1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1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1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1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1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1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1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1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1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1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1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1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1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1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1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1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1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1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1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1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1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1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1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1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1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1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0" name="Google Shape;3190;p2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191" name="Google Shape;3191;p2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192" name="Google Shape;3192;p2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193" name="Google Shape;3193;p2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194" name="Google Shape;3194;p2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95" name="Google Shape;3195;p2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96" name="Google Shape;3196;p2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97" name="Google Shape;3197;p2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98" name="Google Shape;3198;p2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9" name="Google Shape;3199;p2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00" name="Google Shape;3200;p2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201" name="Google Shape;3201;p2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202" name="Google Shape;3202;p21"/>
          <p:cNvSpPr txBox="1"/>
          <p:nvPr>
            <p:ph idx="1" type="subTitle"/>
          </p:nvPr>
        </p:nvSpPr>
        <p:spPr>
          <a:xfrm>
            <a:off x="5326488" y="1337980"/>
            <a:ext cx="2745000" cy="3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3203" name="Google Shape;3203;p21"/>
          <p:cNvSpPr txBox="1"/>
          <p:nvPr>
            <p:ph idx="2" type="subTitle"/>
          </p:nvPr>
        </p:nvSpPr>
        <p:spPr>
          <a:xfrm>
            <a:off x="5326475" y="1669245"/>
            <a:ext cx="2745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4" name="Google Shape;3204;p21"/>
          <p:cNvSpPr txBox="1"/>
          <p:nvPr>
            <p:ph idx="3" type="subTitle"/>
          </p:nvPr>
        </p:nvSpPr>
        <p:spPr>
          <a:xfrm>
            <a:off x="1072513" y="2364081"/>
            <a:ext cx="2745000" cy="3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3205" name="Google Shape;3205;p21"/>
          <p:cNvSpPr txBox="1"/>
          <p:nvPr>
            <p:ph idx="4" type="subTitle"/>
          </p:nvPr>
        </p:nvSpPr>
        <p:spPr>
          <a:xfrm>
            <a:off x="1072500" y="2694465"/>
            <a:ext cx="2745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6" name="Google Shape;3206;p21"/>
          <p:cNvSpPr txBox="1"/>
          <p:nvPr>
            <p:ph idx="5" type="subTitle"/>
          </p:nvPr>
        </p:nvSpPr>
        <p:spPr>
          <a:xfrm>
            <a:off x="5326488" y="3390181"/>
            <a:ext cx="2745000" cy="3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3207" name="Google Shape;3207;p21"/>
          <p:cNvSpPr txBox="1"/>
          <p:nvPr>
            <p:ph idx="6" type="subTitle"/>
          </p:nvPr>
        </p:nvSpPr>
        <p:spPr>
          <a:xfrm>
            <a:off x="5326475" y="3721316"/>
            <a:ext cx="2745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8" name="Google Shape;3208;p21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09" name="Google Shape;3209;p21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10" name="Google Shape;3210;p21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5_1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2" name="Google Shape;3212;p2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213" name="Google Shape;3213;p22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2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2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2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2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2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2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2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2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2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2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2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2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2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2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2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2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2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2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2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2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2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2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2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2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2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2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2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2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2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2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2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2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2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2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2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2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2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2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2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2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2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2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2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2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2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2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2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2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2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2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2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2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2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2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2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2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2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2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2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2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2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2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2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2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2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2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2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2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2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2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2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2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2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2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2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2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2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2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2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2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2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2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2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2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2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2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2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2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2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2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2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2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2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2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2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2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2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2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2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2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2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2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2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2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2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2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2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2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2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2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2" name="Google Shape;3362;p2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363" name="Google Shape;3363;p2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364" name="Google Shape;3364;p2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365" name="Google Shape;3365;p2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366" name="Google Shape;3366;p2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67" name="Google Shape;3367;p2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368" name="Google Shape;3368;p2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69" name="Google Shape;3369;p2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370" name="Google Shape;3370;p2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1" name="Google Shape;3371;p2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72" name="Google Shape;3372;p2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373" name="Google Shape;3373;p2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374" name="Google Shape;3374;p22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5" name="Google Shape;3375;p22"/>
          <p:cNvSpPr txBox="1"/>
          <p:nvPr>
            <p:ph idx="1" type="subTitle"/>
          </p:nvPr>
        </p:nvSpPr>
        <p:spPr>
          <a:xfrm>
            <a:off x="2097575" y="1266475"/>
            <a:ext cx="3366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6" name="Google Shape;3376;p22"/>
          <p:cNvSpPr txBox="1"/>
          <p:nvPr>
            <p:ph idx="2" type="subTitle"/>
          </p:nvPr>
        </p:nvSpPr>
        <p:spPr>
          <a:xfrm>
            <a:off x="2097575" y="1583875"/>
            <a:ext cx="3366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7" name="Google Shape;3377;p22"/>
          <p:cNvSpPr txBox="1"/>
          <p:nvPr>
            <p:ph idx="3" type="subTitle"/>
          </p:nvPr>
        </p:nvSpPr>
        <p:spPr>
          <a:xfrm>
            <a:off x="3679838" y="2251000"/>
            <a:ext cx="3366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8" name="Google Shape;3378;p22"/>
          <p:cNvSpPr txBox="1"/>
          <p:nvPr>
            <p:ph idx="4" type="subTitle"/>
          </p:nvPr>
        </p:nvSpPr>
        <p:spPr>
          <a:xfrm>
            <a:off x="3679838" y="2568401"/>
            <a:ext cx="3366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9" name="Google Shape;3379;p22"/>
          <p:cNvSpPr txBox="1"/>
          <p:nvPr>
            <p:ph idx="5" type="subTitle"/>
          </p:nvPr>
        </p:nvSpPr>
        <p:spPr>
          <a:xfrm>
            <a:off x="2097563" y="3235525"/>
            <a:ext cx="3366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0" name="Google Shape;3380;p22"/>
          <p:cNvSpPr txBox="1"/>
          <p:nvPr>
            <p:ph idx="6" type="subTitle"/>
          </p:nvPr>
        </p:nvSpPr>
        <p:spPr>
          <a:xfrm>
            <a:off x="2097563" y="3552927"/>
            <a:ext cx="3366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1" name="Google Shape;3381;p22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2" name="Google Shape;3382;p22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5_2"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4" name="Google Shape;3384;p2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385" name="Google Shape;3385;p23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3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3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3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3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3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3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3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3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3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3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3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3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3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3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3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3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3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3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3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3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3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3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3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3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3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3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3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3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3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3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3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3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3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3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3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3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3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3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3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3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3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3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3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3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3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3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3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3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3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3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3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3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3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3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3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3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3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3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3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3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3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3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3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3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3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3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3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3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3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3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3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3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3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3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3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3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3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3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3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3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3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3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3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3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3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4" name="Google Shape;3534;p2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535" name="Google Shape;3535;p2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536" name="Google Shape;3536;p2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537" name="Google Shape;3537;p2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538" name="Google Shape;3538;p2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39" name="Google Shape;3539;p2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540" name="Google Shape;3540;p2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41" name="Google Shape;3541;p2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542" name="Google Shape;3542;p2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3" name="Google Shape;3543;p2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44" name="Google Shape;3544;p2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545" name="Google Shape;3545;p2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546" name="Google Shape;3546;p23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47" name="Google Shape;3547;p23"/>
          <p:cNvSpPr txBox="1"/>
          <p:nvPr>
            <p:ph idx="1" type="subTitle"/>
          </p:nvPr>
        </p:nvSpPr>
        <p:spPr>
          <a:xfrm>
            <a:off x="1045525" y="1506190"/>
            <a:ext cx="20856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8" name="Google Shape;3548;p23"/>
          <p:cNvSpPr txBox="1"/>
          <p:nvPr>
            <p:ph idx="2" type="subTitle"/>
          </p:nvPr>
        </p:nvSpPr>
        <p:spPr>
          <a:xfrm>
            <a:off x="1045525" y="1887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9" name="Google Shape;3549;p23"/>
          <p:cNvSpPr txBox="1"/>
          <p:nvPr>
            <p:ph idx="3" type="subTitle"/>
          </p:nvPr>
        </p:nvSpPr>
        <p:spPr>
          <a:xfrm>
            <a:off x="3529200" y="1506190"/>
            <a:ext cx="20856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0" name="Google Shape;3550;p23"/>
          <p:cNvSpPr txBox="1"/>
          <p:nvPr>
            <p:ph idx="4" type="subTitle"/>
          </p:nvPr>
        </p:nvSpPr>
        <p:spPr>
          <a:xfrm>
            <a:off x="3529200" y="1887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1" name="Google Shape;3551;p23"/>
          <p:cNvSpPr txBox="1"/>
          <p:nvPr>
            <p:ph idx="5" type="subTitle"/>
          </p:nvPr>
        </p:nvSpPr>
        <p:spPr>
          <a:xfrm>
            <a:off x="6012875" y="1506190"/>
            <a:ext cx="20856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2" name="Google Shape;3552;p23"/>
          <p:cNvSpPr txBox="1"/>
          <p:nvPr>
            <p:ph idx="6" type="subTitle"/>
          </p:nvPr>
        </p:nvSpPr>
        <p:spPr>
          <a:xfrm>
            <a:off x="6012875" y="1887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3" name="Google Shape;3553;p23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4" name="Google Shape;3554;p23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BLANK_5_3"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6" name="Google Shape;3556;p2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557" name="Google Shape;3557;p24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4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4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4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4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4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4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4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4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4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4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4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4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4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4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4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4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4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4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4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4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4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4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4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4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4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4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4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4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4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4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4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4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4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4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4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4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4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4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4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4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4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4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4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4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4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4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4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4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4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4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4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4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4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4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4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4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4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4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4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4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4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4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4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4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4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4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4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4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4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4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4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4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4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4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4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4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4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4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4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4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4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4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4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4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4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4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4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4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4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4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4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4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4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4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4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4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4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4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4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4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6" name="Google Shape;3706;p2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707" name="Google Shape;3707;p2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708" name="Google Shape;3708;p2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709" name="Google Shape;3709;p2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710" name="Google Shape;3710;p2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11" name="Google Shape;3711;p2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12" name="Google Shape;3712;p2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13" name="Google Shape;3713;p2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14" name="Google Shape;3714;p2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5" name="Google Shape;3715;p2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16" name="Google Shape;3716;p2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717" name="Google Shape;3717;p2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718" name="Google Shape;3718;p24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19" name="Google Shape;3719;p24"/>
          <p:cNvSpPr txBox="1"/>
          <p:nvPr>
            <p:ph idx="1" type="subTitle"/>
          </p:nvPr>
        </p:nvSpPr>
        <p:spPr>
          <a:xfrm>
            <a:off x="961838" y="2376665"/>
            <a:ext cx="2085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0" name="Google Shape;3720;p24"/>
          <p:cNvSpPr txBox="1"/>
          <p:nvPr>
            <p:ph idx="2" type="subTitle"/>
          </p:nvPr>
        </p:nvSpPr>
        <p:spPr>
          <a:xfrm>
            <a:off x="961838" y="2694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1" name="Google Shape;3721;p24"/>
          <p:cNvSpPr txBox="1"/>
          <p:nvPr>
            <p:ph idx="3" type="subTitle"/>
          </p:nvPr>
        </p:nvSpPr>
        <p:spPr>
          <a:xfrm>
            <a:off x="3445513" y="2376665"/>
            <a:ext cx="2085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2" name="Google Shape;3722;p24"/>
          <p:cNvSpPr txBox="1"/>
          <p:nvPr>
            <p:ph idx="4" type="subTitle"/>
          </p:nvPr>
        </p:nvSpPr>
        <p:spPr>
          <a:xfrm>
            <a:off x="3445513" y="2694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3" name="Google Shape;3723;p24"/>
          <p:cNvSpPr txBox="1"/>
          <p:nvPr>
            <p:ph idx="5" type="subTitle"/>
          </p:nvPr>
        </p:nvSpPr>
        <p:spPr>
          <a:xfrm>
            <a:off x="5929188" y="2376665"/>
            <a:ext cx="20856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4" name="Google Shape;3724;p24"/>
          <p:cNvSpPr txBox="1"/>
          <p:nvPr>
            <p:ph idx="6" type="subTitle"/>
          </p:nvPr>
        </p:nvSpPr>
        <p:spPr>
          <a:xfrm>
            <a:off x="5929188" y="2694076"/>
            <a:ext cx="20856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5" name="Google Shape;3725;p24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6" name="Google Shape;3726;p24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7" name="Google Shape;3727;p24"/>
          <p:cNvSpPr txBox="1"/>
          <p:nvPr>
            <p:ph hasCustomPrompt="1" idx="9" type="title"/>
          </p:nvPr>
        </p:nvSpPr>
        <p:spPr>
          <a:xfrm>
            <a:off x="1533636" y="3602925"/>
            <a:ext cx="9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728" name="Google Shape;3728;p24"/>
          <p:cNvSpPr txBox="1"/>
          <p:nvPr>
            <p:ph hasCustomPrompt="1" idx="13" type="title"/>
          </p:nvPr>
        </p:nvSpPr>
        <p:spPr>
          <a:xfrm>
            <a:off x="4017311" y="3602925"/>
            <a:ext cx="9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3729" name="Google Shape;3729;p24"/>
          <p:cNvSpPr txBox="1"/>
          <p:nvPr>
            <p:ph hasCustomPrompt="1" idx="14" type="title"/>
          </p:nvPr>
        </p:nvSpPr>
        <p:spPr>
          <a:xfrm>
            <a:off x="6500986" y="3602925"/>
            <a:ext cx="9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BLANK_5_4"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1" name="Google Shape;3731;p2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732" name="Google Shape;3732;p25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5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5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5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5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5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5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5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5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5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5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5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5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5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5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5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5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5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5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5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5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5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5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5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5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5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5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5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5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5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5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5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5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5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5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5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5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5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5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5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5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5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5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5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5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5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5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5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5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5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5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5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5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5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5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5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5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5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5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5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5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5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5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5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5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5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5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5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5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5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5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5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5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5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5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5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5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1" name="Google Shape;3881;p2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882" name="Google Shape;3882;p2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883" name="Google Shape;3883;p2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884" name="Google Shape;3884;p2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885" name="Google Shape;3885;p2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86" name="Google Shape;3886;p2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87" name="Google Shape;3887;p2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88" name="Google Shape;3888;p2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89" name="Google Shape;3889;p2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0" name="Google Shape;3890;p2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91" name="Google Shape;3891;p2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3892" name="Google Shape;3892;p2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893" name="Google Shape;3893;p25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94" name="Google Shape;3894;p25"/>
          <p:cNvSpPr txBox="1"/>
          <p:nvPr>
            <p:ph idx="1" type="subTitle"/>
          </p:nvPr>
        </p:nvSpPr>
        <p:spPr>
          <a:xfrm>
            <a:off x="1091913" y="3434927"/>
            <a:ext cx="2157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5" name="Google Shape;3895;p25"/>
          <p:cNvSpPr txBox="1"/>
          <p:nvPr>
            <p:ph idx="2" type="subTitle"/>
          </p:nvPr>
        </p:nvSpPr>
        <p:spPr>
          <a:xfrm>
            <a:off x="1091913" y="3696702"/>
            <a:ext cx="2157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6" name="Google Shape;3896;p25">
            <a:hlinkClick action="ppaction://hlinkshowjump?jump=previousslide"/>
          </p:cNvPr>
          <p:cNvSpPr txBox="1"/>
          <p:nvPr>
            <p:ph idx="3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97" name="Google Shape;3897;p25">
            <a:hlinkClick action="ppaction://hlinkshowjump?jump=nextslide"/>
          </p:cNvPr>
          <p:cNvSpPr txBox="1"/>
          <p:nvPr>
            <p:ph idx="4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98" name="Google Shape;3898;p25"/>
          <p:cNvSpPr txBox="1"/>
          <p:nvPr>
            <p:ph idx="5" type="subTitle"/>
          </p:nvPr>
        </p:nvSpPr>
        <p:spPr>
          <a:xfrm>
            <a:off x="3493038" y="3434929"/>
            <a:ext cx="2157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9" name="Google Shape;3899;p25"/>
          <p:cNvSpPr txBox="1"/>
          <p:nvPr>
            <p:ph idx="6" type="subTitle"/>
          </p:nvPr>
        </p:nvSpPr>
        <p:spPr>
          <a:xfrm>
            <a:off x="3493038" y="3696704"/>
            <a:ext cx="2157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0" name="Google Shape;3900;p25"/>
          <p:cNvSpPr txBox="1"/>
          <p:nvPr>
            <p:ph idx="7" type="subTitle"/>
          </p:nvPr>
        </p:nvSpPr>
        <p:spPr>
          <a:xfrm>
            <a:off x="5894163" y="3434933"/>
            <a:ext cx="2157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1" name="Google Shape;3901;p25"/>
          <p:cNvSpPr txBox="1"/>
          <p:nvPr>
            <p:ph idx="8" type="subTitle"/>
          </p:nvPr>
        </p:nvSpPr>
        <p:spPr>
          <a:xfrm>
            <a:off x="5894163" y="3696709"/>
            <a:ext cx="2157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2" name="Google Shape;3902;p25"/>
          <p:cNvSpPr/>
          <p:nvPr>
            <p:ph idx="9" type="pic"/>
          </p:nvPr>
        </p:nvSpPr>
        <p:spPr>
          <a:xfrm>
            <a:off x="4195352" y="2595925"/>
            <a:ext cx="753300" cy="75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3" name="Google Shape;3903;p25"/>
          <p:cNvSpPr/>
          <p:nvPr>
            <p:ph idx="13" type="pic"/>
          </p:nvPr>
        </p:nvSpPr>
        <p:spPr>
          <a:xfrm>
            <a:off x="1794223" y="2595915"/>
            <a:ext cx="753300" cy="75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4" name="Google Shape;3904;p25"/>
          <p:cNvSpPr/>
          <p:nvPr>
            <p:ph idx="14" type="pic"/>
          </p:nvPr>
        </p:nvSpPr>
        <p:spPr>
          <a:xfrm>
            <a:off x="6596481" y="2595915"/>
            <a:ext cx="753300" cy="75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4"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6" name="Google Shape;3906;p2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907" name="Google Shape;3907;p26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6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6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6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6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6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6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6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6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6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6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6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6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6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6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6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6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6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6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6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6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6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6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6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6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6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6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6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6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6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6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6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6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6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6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6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6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6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6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6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6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6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6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6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6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6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6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6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6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6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6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6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6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6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6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6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6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6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6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6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6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6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6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6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6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6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6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6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6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6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6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6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6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6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6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6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6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6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6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6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6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6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6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6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6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6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6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6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6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6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6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6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6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6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6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6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6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6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6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6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6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6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6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6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6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6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6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6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6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6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6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6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6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6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6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6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6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6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6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6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6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6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6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6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6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6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6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6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6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6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6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6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6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6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6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6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6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6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6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6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6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6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6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6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6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6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6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6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6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6" name="Google Shape;4056;p2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057" name="Google Shape;4057;p2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058" name="Google Shape;4058;p2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059" name="Google Shape;4059;p2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060" name="Google Shape;4060;p2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061" name="Google Shape;4061;p2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062" name="Google Shape;4062;p2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063" name="Google Shape;4063;p2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064" name="Google Shape;4064;p2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5" name="Google Shape;4065;p2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066" name="Google Shape;4066;p2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067" name="Google Shape;4067;p2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068" name="Google Shape;4068;p26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69" name="Google Shape;4069;p26"/>
          <p:cNvSpPr txBox="1"/>
          <p:nvPr>
            <p:ph idx="1" type="subTitle"/>
          </p:nvPr>
        </p:nvSpPr>
        <p:spPr>
          <a:xfrm>
            <a:off x="1026501" y="1698250"/>
            <a:ext cx="198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0" name="Google Shape;4070;p26"/>
          <p:cNvSpPr txBox="1"/>
          <p:nvPr>
            <p:ph idx="2" type="subTitle"/>
          </p:nvPr>
        </p:nvSpPr>
        <p:spPr>
          <a:xfrm>
            <a:off x="1026500" y="2091850"/>
            <a:ext cx="19818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1" name="Google Shape;4071;p26"/>
          <p:cNvSpPr txBox="1"/>
          <p:nvPr>
            <p:ph idx="3" type="subTitle"/>
          </p:nvPr>
        </p:nvSpPr>
        <p:spPr>
          <a:xfrm>
            <a:off x="6135699" y="1698250"/>
            <a:ext cx="198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2" name="Google Shape;4072;p26"/>
          <p:cNvSpPr txBox="1"/>
          <p:nvPr>
            <p:ph idx="4" type="subTitle"/>
          </p:nvPr>
        </p:nvSpPr>
        <p:spPr>
          <a:xfrm>
            <a:off x="6135700" y="2091850"/>
            <a:ext cx="19818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3" name="Google Shape;4073;p26"/>
          <p:cNvSpPr txBox="1"/>
          <p:nvPr>
            <p:ph idx="5" type="subTitle"/>
          </p:nvPr>
        </p:nvSpPr>
        <p:spPr>
          <a:xfrm>
            <a:off x="1026501" y="3275661"/>
            <a:ext cx="198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4" name="Google Shape;4074;p26"/>
          <p:cNvSpPr txBox="1"/>
          <p:nvPr>
            <p:ph idx="6" type="subTitle"/>
          </p:nvPr>
        </p:nvSpPr>
        <p:spPr>
          <a:xfrm>
            <a:off x="1026500" y="3669249"/>
            <a:ext cx="19818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5" name="Google Shape;4075;p26"/>
          <p:cNvSpPr txBox="1"/>
          <p:nvPr>
            <p:ph idx="7" type="subTitle"/>
          </p:nvPr>
        </p:nvSpPr>
        <p:spPr>
          <a:xfrm>
            <a:off x="6135699" y="3275661"/>
            <a:ext cx="198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6" name="Google Shape;4076;p26"/>
          <p:cNvSpPr txBox="1"/>
          <p:nvPr>
            <p:ph idx="8" type="subTitle"/>
          </p:nvPr>
        </p:nvSpPr>
        <p:spPr>
          <a:xfrm>
            <a:off x="6135700" y="3669249"/>
            <a:ext cx="19818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7" name="Google Shape;4077;p26">
            <a:hlinkClick action="ppaction://hlinkshowjump?jump=previousslide"/>
          </p:cNvPr>
          <p:cNvSpPr txBox="1"/>
          <p:nvPr>
            <p:ph idx="9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78" name="Google Shape;4078;p26">
            <a:hlinkClick action="ppaction://hlinkshowjump?jump=nextslide"/>
          </p:cNvPr>
          <p:cNvSpPr txBox="1"/>
          <p:nvPr>
            <p:ph idx="1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2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0" name="Google Shape;4080;p2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081" name="Google Shape;4081;p27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7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7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7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7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7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7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7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7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7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7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7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7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7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7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7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7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7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7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7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7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7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7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7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7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7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7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7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7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7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7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7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7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7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7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7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7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7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7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7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7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7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7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7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7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7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7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7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7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7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7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7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7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7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7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7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7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7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7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7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7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7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7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7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7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7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7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7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7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7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7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7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7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7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7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7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7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7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7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7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7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7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7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7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7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7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7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7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7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7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7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7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7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7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7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7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7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7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7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7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7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7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7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7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7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7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7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7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7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7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7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7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7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7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7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7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7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7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7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7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7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7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7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7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7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7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7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7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7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7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7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7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7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7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7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7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7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7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7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7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7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7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7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7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7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0" name="Google Shape;4230;p2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231" name="Google Shape;4231;p2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232" name="Google Shape;4232;p2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233" name="Google Shape;4233;p2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234" name="Google Shape;4234;p2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235" name="Google Shape;4235;p2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36" name="Google Shape;4236;p2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237" name="Google Shape;4237;p2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38" name="Google Shape;4238;p2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240" name="Google Shape;4240;p2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241" name="Google Shape;4241;p2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242" name="Google Shape;4242;p27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43" name="Google Shape;4243;p27"/>
          <p:cNvSpPr txBox="1"/>
          <p:nvPr>
            <p:ph idx="1" type="subTitle"/>
          </p:nvPr>
        </p:nvSpPr>
        <p:spPr>
          <a:xfrm>
            <a:off x="1026500" y="1736100"/>
            <a:ext cx="1853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4" name="Google Shape;4244;p27"/>
          <p:cNvSpPr txBox="1"/>
          <p:nvPr>
            <p:ph idx="2" type="subTitle"/>
          </p:nvPr>
        </p:nvSpPr>
        <p:spPr>
          <a:xfrm>
            <a:off x="1026500" y="2040552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5" name="Google Shape;4245;p27"/>
          <p:cNvSpPr txBox="1"/>
          <p:nvPr>
            <p:ph idx="3" type="subTitle"/>
          </p:nvPr>
        </p:nvSpPr>
        <p:spPr>
          <a:xfrm>
            <a:off x="6264100" y="1736100"/>
            <a:ext cx="1853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6" name="Google Shape;4246;p27"/>
          <p:cNvSpPr txBox="1"/>
          <p:nvPr>
            <p:ph idx="4" type="subTitle"/>
          </p:nvPr>
        </p:nvSpPr>
        <p:spPr>
          <a:xfrm>
            <a:off x="6264100" y="2040550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7" name="Google Shape;4247;p27"/>
          <p:cNvSpPr txBox="1"/>
          <p:nvPr>
            <p:ph idx="5" type="subTitle"/>
          </p:nvPr>
        </p:nvSpPr>
        <p:spPr>
          <a:xfrm>
            <a:off x="1026500" y="3174674"/>
            <a:ext cx="1853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8" name="Google Shape;4248;p27"/>
          <p:cNvSpPr txBox="1"/>
          <p:nvPr>
            <p:ph idx="6" type="subTitle"/>
          </p:nvPr>
        </p:nvSpPr>
        <p:spPr>
          <a:xfrm>
            <a:off x="1026500" y="3483798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9" name="Google Shape;4249;p27"/>
          <p:cNvSpPr txBox="1"/>
          <p:nvPr>
            <p:ph idx="7" type="subTitle"/>
          </p:nvPr>
        </p:nvSpPr>
        <p:spPr>
          <a:xfrm>
            <a:off x="6264100" y="3174677"/>
            <a:ext cx="18534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0" name="Google Shape;4250;p27"/>
          <p:cNvSpPr txBox="1"/>
          <p:nvPr>
            <p:ph idx="8" type="subTitle"/>
          </p:nvPr>
        </p:nvSpPr>
        <p:spPr>
          <a:xfrm>
            <a:off x="6264100" y="3483801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1" name="Google Shape;4251;p27">
            <a:hlinkClick action="ppaction://hlinkshowjump?jump=previousslide"/>
          </p:cNvPr>
          <p:cNvSpPr txBox="1"/>
          <p:nvPr>
            <p:ph idx="9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2" name="Google Shape;4252;p27">
            <a:hlinkClick action="ppaction://hlinkshowjump?jump=nextslide"/>
          </p:cNvPr>
          <p:cNvSpPr txBox="1"/>
          <p:nvPr>
            <p:ph idx="1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21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4" name="Google Shape;4254;p2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255" name="Google Shape;4255;p28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8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8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8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8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8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8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8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8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8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8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8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8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8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8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8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8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8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8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8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8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8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8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8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8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8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8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8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8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8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8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8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8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8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8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8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8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8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8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8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8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8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8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8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8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8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8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8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8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8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8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8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8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8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8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8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8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8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8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8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8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8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8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8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8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8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8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8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8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8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8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8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8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8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8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8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8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8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8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8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8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8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8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8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8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8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8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8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8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8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8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8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8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8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8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8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8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8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8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8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8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8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8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8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8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8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8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8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8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8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8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8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8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8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8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8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8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8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8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8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8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8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8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8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8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8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8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8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8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8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8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8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8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8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8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8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8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8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8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8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8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8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8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8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8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4" name="Google Shape;4404;p2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405" name="Google Shape;4405;p2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406" name="Google Shape;4406;p2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407" name="Google Shape;4407;p2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408" name="Google Shape;4408;p2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409" name="Google Shape;4409;p2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410" name="Google Shape;4410;p2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411" name="Google Shape;4411;p2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412" name="Google Shape;4412;p2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2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414" name="Google Shape;4414;p2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415" name="Google Shape;4415;p2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416" name="Google Shape;4416;p28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17" name="Google Shape;4417;p28"/>
          <p:cNvSpPr txBox="1"/>
          <p:nvPr>
            <p:ph idx="1" type="subTitle"/>
          </p:nvPr>
        </p:nvSpPr>
        <p:spPr>
          <a:xfrm>
            <a:off x="2565817" y="2919328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8" name="Google Shape;4418;p28"/>
          <p:cNvSpPr txBox="1"/>
          <p:nvPr>
            <p:ph idx="2" type="subTitle"/>
          </p:nvPr>
        </p:nvSpPr>
        <p:spPr>
          <a:xfrm>
            <a:off x="2565817" y="3223221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9" name="Google Shape;4419;p28"/>
          <p:cNvSpPr txBox="1"/>
          <p:nvPr>
            <p:ph idx="3" type="subTitle"/>
          </p:nvPr>
        </p:nvSpPr>
        <p:spPr>
          <a:xfrm>
            <a:off x="4414958" y="2919328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0" name="Google Shape;4420;p28">
            <a:hlinkClick action="ppaction://hlinkshowjump?jump=previousslide"/>
          </p:cNvPr>
          <p:cNvSpPr txBox="1"/>
          <p:nvPr>
            <p:ph idx="4" type="subTitle"/>
          </p:nvPr>
        </p:nvSpPr>
        <p:spPr>
          <a:xfrm>
            <a:off x="4414958" y="3223219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1" name="Google Shape;4421;p28">
            <a:hlinkClick action="ppaction://hlinkshowjump?jump=nextslide"/>
          </p:cNvPr>
          <p:cNvSpPr txBox="1"/>
          <p:nvPr>
            <p:ph idx="5" type="subTitle"/>
          </p:nvPr>
        </p:nvSpPr>
        <p:spPr>
          <a:xfrm>
            <a:off x="716675" y="2919326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2" name="Google Shape;4422;p28"/>
          <p:cNvSpPr txBox="1"/>
          <p:nvPr>
            <p:ph idx="6" type="subTitle"/>
          </p:nvPr>
        </p:nvSpPr>
        <p:spPr>
          <a:xfrm>
            <a:off x="716675" y="3218688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3" name="Google Shape;4423;p28"/>
          <p:cNvSpPr txBox="1"/>
          <p:nvPr>
            <p:ph idx="7" type="subTitle"/>
          </p:nvPr>
        </p:nvSpPr>
        <p:spPr>
          <a:xfrm>
            <a:off x="6264100" y="2919330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4" name="Google Shape;4424;p28"/>
          <p:cNvSpPr txBox="1"/>
          <p:nvPr>
            <p:ph idx="8" type="subTitle"/>
          </p:nvPr>
        </p:nvSpPr>
        <p:spPr>
          <a:xfrm>
            <a:off x="6264100" y="3218691"/>
            <a:ext cx="1853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5" name="Google Shape;4425;p28">
            <a:hlinkClick action="ppaction://hlinkshowjump?jump=previousslide"/>
          </p:cNvPr>
          <p:cNvSpPr txBox="1"/>
          <p:nvPr>
            <p:ph idx="9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26" name="Google Shape;4426;p28">
            <a:hlinkClick action="ppaction://hlinkshowjump?jump=nextslide"/>
          </p:cNvPr>
          <p:cNvSpPr txBox="1"/>
          <p:nvPr>
            <p:ph idx="1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3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8" name="Google Shape;4428;p2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429" name="Google Shape;4429;p29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9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9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9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9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9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9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9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9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9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9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9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9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9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9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9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9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9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9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9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9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9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9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9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9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9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9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9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9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9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9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9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9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9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9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9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9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9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9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9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9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9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9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9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9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9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9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9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9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9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9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9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9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9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9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9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9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9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9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9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9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9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9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9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9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9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9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9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9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9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9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9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9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9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9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9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9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9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9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9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9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9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9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9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9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9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9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9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9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9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9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9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9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9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9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9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9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9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9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9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9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9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9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9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9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9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9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9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9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9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9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9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9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9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9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9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9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9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9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9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9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9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9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9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9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9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9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9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9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9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9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9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9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9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9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9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9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9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9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9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9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9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9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9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8" name="Google Shape;4578;p2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579" name="Google Shape;4579;p2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580" name="Google Shape;4580;p2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581" name="Google Shape;4581;p2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582" name="Google Shape;4582;p2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583" name="Google Shape;4583;p2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584" name="Google Shape;4584;p2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585" name="Google Shape;4585;p2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586" name="Google Shape;4586;p2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7" name="Google Shape;4587;p2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588" name="Google Shape;4588;p2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589" name="Google Shape;4589;p2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590" name="Google Shape;4590;p29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91" name="Google Shape;4591;p29"/>
          <p:cNvSpPr txBox="1"/>
          <p:nvPr>
            <p:ph idx="1" type="subTitle"/>
          </p:nvPr>
        </p:nvSpPr>
        <p:spPr>
          <a:xfrm>
            <a:off x="1367125" y="198368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2" name="Google Shape;4592;p29"/>
          <p:cNvSpPr txBox="1"/>
          <p:nvPr>
            <p:ph idx="2" type="subTitle"/>
          </p:nvPr>
        </p:nvSpPr>
        <p:spPr>
          <a:xfrm>
            <a:off x="1367125" y="2301074"/>
            <a:ext cx="1878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3" name="Google Shape;4593;p29"/>
          <p:cNvSpPr txBox="1"/>
          <p:nvPr>
            <p:ph idx="3" type="subTitle"/>
          </p:nvPr>
        </p:nvSpPr>
        <p:spPr>
          <a:xfrm>
            <a:off x="3632850" y="198368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4" name="Google Shape;4594;p29"/>
          <p:cNvSpPr txBox="1"/>
          <p:nvPr>
            <p:ph idx="4" type="subTitle"/>
          </p:nvPr>
        </p:nvSpPr>
        <p:spPr>
          <a:xfrm>
            <a:off x="3632850" y="2301074"/>
            <a:ext cx="1878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5" name="Google Shape;4595;p29"/>
          <p:cNvSpPr txBox="1"/>
          <p:nvPr>
            <p:ph idx="5" type="subTitle"/>
          </p:nvPr>
        </p:nvSpPr>
        <p:spPr>
          <a:xfrm>
            <a:off x="5898575" y="198368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6" name="Google Shape;4596;p29"/>
          <p:cNvSpPr txBox="1"/>
          <p:nvPr>
            <p:ph idx="6" type="subTitle"/>
          </p:nvPr>
        </p:nvSpPr>
        <p:spPr>
          <a:xfrm>
            <a:off x="5898575" y="2301074"/>
            <a:ext cx="1878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7" name="Google Shape;4597;p29"/>
          <p:cNvSpPr txBox="1"/>
          <p:nvPr>
            <p:ph idx="7" type="subTitle"/>
          </p:nvPr>
        </p:nvSpPr>
        <p:spPr>
          <a:xfrm>
            <a:off x="2499988" y="357156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8" name="Google Shape;4598;p29"/>
          <p:cNvSpPr txBox="1"/>
          <p:nvPr>
            <p:ph idx="8" type="subTitle"/>
          </p:nvPr>
        </p:nvSpPr>
        <p:spPr>
          <a:xfrm>
            <a:off x="2499975" y="3888975"/>
            <a:ext cx="1878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9" name="Google Shape;4599;p29"/>
          <p:cNvSpPr txBox="1"/>
          <p:nvPr>
            <p:ph idx="9" type="subTitle"/>
          </p:nvPr>
        </p:nvSpPr>
        <p:spPr>
          <a:xfrm>
            <a:off x="4765713" y="357156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0" name="Google Shape;4600;p29"/>
          <p:cNvSpPr txBox="1"/>
          <p:nvPr>
            <p:ph idx="13" type="subTitle"/>
          </p:nvPr>
        </p:nvSpPr>
        <p:spPr>
          <a:xfrm>
            <a:off x="4765700" y="3888975"/>
            <a:ext cx="1878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1" name="Google Shape;4601;p29">
            <a:hlinkClick action="ppaction://hlinkshowjump?jump=previousslide"/>
          </p:cNvPr>
          <p:cNvSpPr txBox="1"/>
          <p:nvPr>
            <p:ph idx="14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02" name="Google Shape;4602;p29">
            <a:hlinkClick action="ppaction://hlinkshowjump?jump=nextslide"/>
          </p:cNvPr>
          <p:cNvSpPr txBox="1"/>
          <p:nvPr>
            <p:ph idx="15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3"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4" name="Google Shape;4604;p3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605" name="Google Shape;4605;p30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0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0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0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0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0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0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0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0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0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0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0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0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0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0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0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0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0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0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0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0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0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0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0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0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0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0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0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0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0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0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0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0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0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0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0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0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0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0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0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0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0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0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0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0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0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0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0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0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0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0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0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0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0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0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0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0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0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0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0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0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0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0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0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0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0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0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0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0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0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0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0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0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0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0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0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0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0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0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0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0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0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0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0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0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0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0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0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0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0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0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0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0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0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0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0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0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0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0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0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0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0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0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0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0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0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0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0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0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0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0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0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0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0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0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0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0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0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0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0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0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0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0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0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0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0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0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0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0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0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0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0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0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0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0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0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0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0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0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0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0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0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0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0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0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0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0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0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0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4" name="Google Shape;4754;p30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755" name="Google Shape;4755;p30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756" name="Google Shape;4756;p30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757" name="Google Shape;4757;p30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758" name="Google Shape;4758;p30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759" name="Google Shape;4759;p30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760" name="Google Shape;4760;p30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761" name="Google Shape;4761;p30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762" name="Google Shape;4762;p30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3" name="Google Shape;4763;p30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764" name="Google Shape;4764;p30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765" name="Google Shape;4765;p30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766" name="Google Shape;4766;p30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67" name="Google Shape;4767;p30"/>
          <p:cNvSpPr txBox="1"/>
          <p:nvPr>
            <p:ph idx="1" type="subTitle"/>
          </p:nvPr>
        </p:nvSpPr>
        <p:spPr>
          <a:xfrm>
            <a:off x="1486485" y="127310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68" name="Google Shape;4768;p30"/>
          <p:cNvSpPr txBox="1"/>
          <p:nvPr>
            <p:ph idx="2" type="subTitle"/>
          </p:nvPr>
        </p:nvSpPr>
        <p:spPr>
          <a:xfrm>
            <a:off x="1486475" y="1590500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9" name="Google Shape;4769;p30"/>
          <p:cNvSpPr txBox="1"/>
          <p:nvPr>
            <p:ph idx="3" type="subTitle"/>
          </p:nvPr>
        </p:nvSpPr>
        <p:spPr>
          <a:xfrm>
            <a:off x="5785410" y="1270976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0" name="Google Shape;4770;p30"/>
          <p:cNvSpPr txBox="1"/>
          <p:nvPr>
            <p:ph idx="4" type="subTitle"/>
          </p:nvPr>
        </p:nvSpPr>
        <p:spPr>
          <a:xfrm>
            <a:off x="5785400" y="158837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1" name="Google Shape;4771;p30"/>
          <p:cNvSpPr txBox="1"/>
          <p:nvPr>
            <p:ph idx="5" type="subTitle"/>
          </p:nvPr>
        </p:nvSpPr>
        <p:spPr>
          <a:xfrm>
            <a:off x="5785410" y="231110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2" name="Google Shape;4772;p30"/>
          <p:cNvSpPr txBox="1"/>
          <p:nvPr>
            <p:ph idx="6" type="subTitle"/>
          </p:nvPr>
        </p:nvSpPr>
        <p:spPr>
          <a:xfrm>
            <a:off x="5785400" y="2628501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3" name="Google Shape;4773;p30"/>
          <p:cNvSpPr txBox="1"/>
          <p:nvPr>
            <p:ph idx="7" type="subTitle"/>
          </p:nvPr>
        </p:nvSpPr>
        <p:spPr>
          <a:xfrm>
            <a:off x="1486485" y="335015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4" name="Google Shape;4774;p30"/>
          <p:cNvSpPr txBox="1"/>
          <p:nvPr>
            <p:ph idx="8" type="subTitle"/>
          </p:nvPr>
        </p:nvSpPr>
        <p:spPr>
          <a:xfrm>
            <a:off x="1486475" y="36686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5" name="Google Shape;4775;p30"/>
          <p:cNvSpPr txBox="1"/>
          <p:nvPr>
            <p:ph idx="9" type="subTitle"/>
          </p:nvPr>
        </p:nvSpPr>
        <p:spPr>
          <a:xfrm>
            <a:off x="1486485" y="231108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6" name="Google Shape;4776;p30"/>
          <p:cNvSpPr txBox="1"/>
          <p:nvPr>
            <p:ph idx="13" type="subTitle"/>
          </p:nvPr>
        </p:nvSpPr>
        <p:spPr>
          <a:xfrm>
            <a:off x="1486475" y="262847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7" name="Google Shape;4777;p30"/>
          <p:cNvSpPr txBox="1"/>
          <p:nvPr>
            <p:ph idx="14" type="subTitle"/>
          </p:nvPr>
        </p:nvSpPr>
        <p:spPr>
          <a:xfrm>
            <a:off x="5785410" y="3350151"/>
            <a:ext cx="187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8" name="Google Shape;4778;p30"/>
          <p:cNvSpPr txBox="1"/>
          <p:nvPr>
            <p:ph idx="15" type="subTitle"/>
          </p:nvPr>
        </p:nvSpPr>
        <p:spPr>
          <a:xfrm>
            <a:off x="5785400" y="36686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9" name="Google Shape;4779;p30">
            <a:hlinkClick action="ppaction://hlinkshowjump?jump=previousslide"/>
          </p:cNvPr>
          <p:cNvSpPr txBox="1"/>
          <p:nvPr>
            <p:ph idx="16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80" name="Google Shape;4780;p30">
            <a:hlinkClick action="ppaction://hlinkshowjump?jump=nextslide"/>
          </p:cNvPr>
          <p:cNvSpPr txBox="1"/>
          <p:nvPr>
            <p:ph idx="17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45" name="Google Shape;345;p4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95" name="Google Shape;495;p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96" name="Google Shape;496;p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97" name="Google Shape;497;p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98" name="Google Shape;498;p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99" name="Google Shape;499;p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00" name="Google Shape;500;p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1" name="Google Shape;501;p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02" name="Google Shape;502;p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4" name="Google Shape;504;p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05" name="Google Shape;505;p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06" name="Google Shape;506;p4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7" name="Google Shape;507;p4"/>
          <p:cNvSpPr txBox="1"/>
          <p:nvPr>
            <p:ph idx="1" type="body"/>
          </p:nvPr>
        </p:nvSpPr>
        <p:spPr>
          <a:xfrm>
            <a:off x="713100" y="1152475"/>
            <a:ext cx="75240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"/>
              <a:buChar char="●"/>
              <a:defRPr sz="1100"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4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9" name="Google Shape;509;p4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3_1"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2" name="Google Shape;4782;p3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783" name="Google Shape;4783;p31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1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1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1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1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1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1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1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1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1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1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1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1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1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1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1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1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1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1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1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1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1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1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1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1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1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1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1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1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1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1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1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1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1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1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1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1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1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1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1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1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1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1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1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1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1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1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1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1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1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1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1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1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1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1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1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1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1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1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1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1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1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1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1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1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1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1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1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1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1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1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1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1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1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1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1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1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1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1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1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1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1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1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1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1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1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1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1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1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1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1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1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1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1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1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1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1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1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1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1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1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1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1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1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1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1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1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1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1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1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1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1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1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1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1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1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1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1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1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1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1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1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1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1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1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1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1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1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1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1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1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1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1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1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1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1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1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1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1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1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1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1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1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1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1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1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1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1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1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2" name="Google Shape;4932;p3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933" name="Google Shape;4933;p3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934" name="Google Shape;4934;p3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935" name="Google Shape;4935;p3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936" name="Google Shape;4936;p3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937" name="Google Shape;4937;p3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938" name="Google Shape;4938;p3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939" name="Google Shape;4939;p3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940" name="Google Shape;4940;p3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1" name="Google Shape;4941;p3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4942" name="Google Shape;4942;p3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943" name="Google Shape;4943;p3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944" name="Google Shape;4944;p31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45" name="Google Shape;4945;p31"/>
          <p:cNvSpPr txBox="1"/>
          <p:nvPr>
            <p:ph idx="1" type="subTitle"/>
          </p:nvPr>
        </p:nvSpPr>
        <p:spPr>
          <a:xfrm>
            <a:off x="1046335" y="3405780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6" name="Google Shape;4946;p31"/>
          <p:cNvSpPr txBox="1"/>
          <p:nvPr>
            <p:ph idx="2" type="subTitle"/>
          </p:nvPr>
        </p:nvSpPr>
        <p:spPr>
          <a:xfrm>
            <a:off x="1046325" y="36686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7" name="Google Shape;4947;p31"/>
          <p:cNvSpPr txBox="1"/>
          <p:nvPr>
            <p:ph idx="3" type="subTitle"/>
          </p:nvPr>
        </p:nvSpPr>
        <p:spPr>
          <a:xfrm>
            <a:off x="3633098" y="3405784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8" name="Google Shape;4948;p31"/>
          <p:cNvSpPr txBox="1"/>
          <p:nvPr>
            <p:ph idx="4" type="subTitle"/>
          </p:nvPr>
        </p:nvSpPr>
        <p:spPr>
          <a:xfrm>
            <a:off x="3633088" y="3667550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9" name="Google Shape;4949;p31"/>
          <p:cNvSpPr txBox="1"/>
          <p:nvPr>
            <p:ph idx="5" type="subTitle"/>
          </p:nvPr>
        </p:nvSpPr>
        <p:spPr>
          <a:xfrm>
            <a:off x="6219860" y="3405780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0" name="Google Shape;4950;p31"/>
          <p:cNvSpPr txBox="1"/>
          <p:nvPr>
            <p:ph idx="6" type="subTitle"/>
          </p:nvPr>
        </p:nvSpPr>
        <p:spPr>
          <a:xfrm>
            <a:off x="6219850" y="36686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1" name="Google Shape;4951;p31">
            <a:hlinkClick action="ppaction://hlinkshowjump?jump=previousslide"/>
          </p:cNvPr>
          <p:cNvSpPr txBox="1"/>
          <p:nvPr>
            <p:ph idx="7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2" name="Google Shape;4952;p31">
            <a:hlinkClick action="ppaction://hlinkshowjump?jump=nextslide"/>
          </p:cNvPr>
          <p:cNvSpPr txBox="1"/>
          <p:nvPr>
            <p:ph idx="8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3" name="Google Shape;4953;p31"/>
          <p:cNvSpPr txBox="1"/>
          <p:nvPr>
            <p:ph idx="9" type="subTitle"/>
          </p:nvPr>
        </p:nvSpPr>
        <p:spPr>
          <a:xfrm>
            <a:off x="1046330" y="1814880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4" name="Google Shape;4954;p31"/>
          <p:cNvSpPr txBox="1"/>
          <p:nvPr>
            <p:ph idx="13" type="subTitle"/>
          </p:nvPr>
        </p:nvSpPr>
        <p:spPr>
          <a:xfrm>
            <a:off x="1046330" y="20777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5" name="Google Shape;4955;p31"/>
          <p:cNvSpPr txBox="1"/>
          <p:nvPr>
            <p:ph idx="14" type="subTitle"/>
          </p:nvPr>
        </p:nvSpPr>
        <p:spPr>
          <a:xfrm>
            <a:off x="3633098" y="1814884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6" name="Google Shape;4956;p31"/>
          <p:cNvSpPr txBox="1"/>
          <p:nvPr>
            <p:ph idx="15" type="subTitle"/>
          </p:nvPr>
        </p:nvSpPr>
        <p:spPr>
          <a:xfrm>
            <a:off x="3633088" y="2076650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7" name="Google Shape;4957;p31"/>
          <p:cNvSpPr txBox="1"/>
          <p:nvPr>
            <p:ph idx="16" type="subTitle"/>
          </p:nvPr>
        </p:nvSpPr>
        <p:spPr>
          <a:xfrm>
            <a:off x="6219860" y="1814880"/>
            <a:ext cx="1878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58" name="Google Shape;4958;p31"/>
          <p:cNvSpPr txBox="1"/>
          <p:nvPr>
            <p:ph idx="17" type="subTitle"/>
          </p:nvPr>
        </p:nvSpPr>
        <p:spPr>
          <a:xfrm>
            <a:off x="6219850" y="2077725"/>
            <a:ext cx="1878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0" name="Google Shape;4960;p3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961" name="Google Shape;4961;p32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2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2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2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2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2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2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2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2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2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2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2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2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2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2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2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2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2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2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2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2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2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2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2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2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2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2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2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2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2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2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2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2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2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2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2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2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2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2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2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2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2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2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2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2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2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2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2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2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2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2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2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2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2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2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2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2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2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2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2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2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2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2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2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2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2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2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2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2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2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2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2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2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2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2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2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2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2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2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2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2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2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2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2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2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2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2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2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2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2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2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2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2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2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2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2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2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2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2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2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2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2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2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2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2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2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2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2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2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2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2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2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2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2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2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2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2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2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2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2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2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2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2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2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2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2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2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2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2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2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2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2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2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2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2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2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2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2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2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2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2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2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2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2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2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2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2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2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2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0" name="Google Shape;5110;p3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111" name="Google Shape;5111;p3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112" name="Google Shape;5112;p3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113" name="Google Shape;5113;p3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114" name="Google Shape;5114;p3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15" name="Google Shape;5115;p3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16" name="Google Shape;5116;p3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17" name="Google Shape;5117;p3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18" name="Google Shape;5118;p3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9" name="Google Shape;5119;p3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120" name="Google Shape;5120;p3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121" name="Google Shape;5121;p3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122" name="Google Shape;5122;p32"/>
          <p:cNvSpPr txBox="1"/>
          <p:nvPr>
            <p:ph type="title"/>
          </p:nvPr>
        </p:nvSpPr>
        <p:spPr>
          <a:xfrm>
            <a:off x="4328150" y="1603199"/>
            <a:ext cx="3438300" cy="11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23" name="Google Shape;5123;p32"/>
          <p:cNvSpPr txBox="1"/>
          <p:nvPr>
            <p:ph idx="1" type="subTitle"/>
          </p:nvPr>
        </p:nvSpPr>
        <p:spPr>
          <a:xfrm>
            <a:off x="4328150" y="2884194"/>
            <a:ext cx="34383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24" name="Google Shape;5124;p32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5" name="Google Shape;5125;p32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1"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oogle Shape;5127;p3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128" name="Google Shape;5128;p33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3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3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3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3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3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3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3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3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3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3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3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3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3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3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3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3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3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3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3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3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3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3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3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3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3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3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3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3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3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3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3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3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3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3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33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33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3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3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3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3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3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3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3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33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3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3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3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3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3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3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3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3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3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3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3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3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3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3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3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3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3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3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3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3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3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33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33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3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33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33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33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33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33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33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33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33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33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33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33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33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3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3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3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3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3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3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3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3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3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3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3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3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3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3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3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3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3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3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33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33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33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33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33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33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33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33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33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33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33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33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33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33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33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33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33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33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33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33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33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7" name="Google Shape;5277;p3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278" name="Google Shape;5278;p3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279" name="Google Shape;5279;p3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280" name="Google Shape;5280;p3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281" name="Google Shape;5281;p3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82" name="Google Shape;5282;p3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83" name="Google Shape;5283;p3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84" name="Google Shape;5284;p3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85" name="Google Shape;5285;p3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3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87" name="Google Shape;5287;p3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288" name="Google Shape;5288;p3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289" name="Google Shape;5289;p33"/>
          <p:cNvSpPr txBox="1"/>
          <p:nvPr>
            <p:ph type="title"/>
          </p:nvPr>
        </p:nvSpPr>
        <p:spPr>
          <a:xfrm>
            <a:off x="4181024" y="1629950"/>
            <a:ext cx="3487800" cy="13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90" name="Google Shape;5290;p33"/>
          <p:cNvSpPr txBox="1"/>
          <p:nvPr>
            <p:ph idx="1" type="subTitle"/>
          </p:nvPr>
        </p:nvSpPr>
        <p:spPr>
          <a:xfrm>
            <a:off x="4181024" y="3097561"/>
            <a:ext cx="3317100" cy="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1" name="Google Shape;5291;p33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92" name="Google Shape;5292;p33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7"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4" name="Google Shape;5294;p3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295" name="Google Shape;5295;p34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34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34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34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34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34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34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34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34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34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34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34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34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34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34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34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34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34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34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4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4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4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4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4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4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4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4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4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4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4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4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4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4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4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4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4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4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4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4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4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4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4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4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4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4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4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4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4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4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4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4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34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34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34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34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4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4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4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4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4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4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4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34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34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34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34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34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34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34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34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34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34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34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4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4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4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4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4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4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4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4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4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4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4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4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4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4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4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4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4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4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4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4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4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4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4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4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4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4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4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4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4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4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4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4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4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4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4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4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4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4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4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4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4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4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4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4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4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4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4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4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4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4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4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4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4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4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4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4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4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4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4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4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4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4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4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4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4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4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4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4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4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4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4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4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4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4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4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4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4" name="Google Shape;5444;p3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445" name="Google Shape;5445;p3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446" name="Google Shape;5446;p3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447" name="Google Shape;5447;p3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448" name="Google Shape;5448;p3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449" name="Google Shape;5449;p3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450" name="Google Shape;5450;p3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451" name="Google Shape;5451;p3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452" name="Google Shape;5452;p3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3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454" name="Google Shape;5454;p3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455" name="Google Shape;5455;p3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456" name="Google Shape;5456;p34"/>
          <p:cNvSpPr txBox="1"/>
          <p:nvPr>
            <p:ph type="title"/>
          </p:nvPr>
        </p:nvSpPr>
        <p:spPr>
          <a:xfrm>
            <a:off x="954575" y="1718125"/>
            <a:ext cx="30441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57" name="Google Shape;5457;p34"/>
          <p:cNvSpPr txBox="1"/>
          <p:nvPr>
            <p:ph idx="1" type="subTitle"/>
          </p:nvPr>
        </p:nvSpPr>
        <p:spPr>
          <a:xfrm>
            <a:off x="954575" y="2700032"/>
            <a:ext cx="3044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8" name="Google Shape;5458;p34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59" name="Google Shape;5459;p34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8"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3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462" name="Google Shape;5462;p35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5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5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5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5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5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5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5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5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5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5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5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5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5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5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5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5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5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5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5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5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5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5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5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5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5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5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5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5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5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5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5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5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5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5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5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5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5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5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5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5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5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5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5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5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5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5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5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5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5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5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5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5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5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5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5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5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5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5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5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5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5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5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5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5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5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5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5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5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5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5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5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5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5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5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5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5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5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5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5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5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5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5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5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5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5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5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5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5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5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5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5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5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5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5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5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5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5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5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5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5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5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5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5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5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5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5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5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5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5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5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5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5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5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5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5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5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5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5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5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5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5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5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5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5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5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5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5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5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5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5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5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5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5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5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5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5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5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5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5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5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5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5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5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5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5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5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5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5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1" name="Google Shape;5611;p3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612" name="Google Shape;5612;p3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613" name="Google Shape;5613;p3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614" name="Google Shape;5614;p3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615" name="Google Shape;5615;p3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616" name="Google Shape;5616;p3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617" name="Google Shape;5617;p3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618" name="Google Shape;5618;p3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619" name="Google Shape;5619;p3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3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621" name="Google Shape;5621;p3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622" name="Google Shape;5622;p3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623" name="Google Shape;5623;p35"/>
          <p:cNvSpPr txBox="1"/>
          <p:nvPr>
            <p:ph type="title"/>
          </p:nvPr>
        </p:nvSpPr>
        <p:spPr>
          <a:xfrm>
            <a:off x="5072950" y="1718125"/>
            <a:ext cx="30441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24" name="Google Shape;5624;p35"/>
          <p:cNvSpPr txBox="1"/>
          <p:nvPr>
            <p:ph idx="1" type="subTitle"/>
          </p:nvPr>
        </p:nvSpPr>
        <p:spPr>
          <a:xfrm>
            <a:off x="5072950" y="2700032"/>
            <a:ext cx="3044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5" name="Google Shape;5625;p35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26" name="Google Shape;5626;p35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9"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8" name="Google Shape;5628;p3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629" name="Google Shape;5629;p36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6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6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6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6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6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6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6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6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6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6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6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6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6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6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6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6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6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6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6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6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6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6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6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6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6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6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6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6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6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6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6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6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6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6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6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6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6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6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6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6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6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6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6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6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6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6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6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6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6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6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6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6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6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6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6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6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6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6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6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6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6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6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6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6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6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6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6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6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6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6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6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6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6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6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6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6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6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6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6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6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6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6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6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6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6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6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6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6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6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6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6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6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6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6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6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6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6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6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6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6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6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6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6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6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6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6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6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6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6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6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6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6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6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6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6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6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6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6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6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6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6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6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6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6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6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6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6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6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6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6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6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6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6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6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6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6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6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6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6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6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6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6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8" name="Google Shape;5778;p3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779" name="Google Shape;5779;p3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780" name="Google Shape;5780;p3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781" name="Google Shape;5781;p3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782" name="Google Shape;5782;p3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783" name="Google Shape;5783;p3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84" name="Google Shape;5784;p3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785" name="Google Shape;5785;p3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86" name="Google Shape;5786;p3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3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788" name="Google Shape;5788;p3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789" name="Google Shape;5789;p3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790" name="Google Shape;5790;p36"/>
          <p:cNvSpPr txBox="1"/>
          <p:nvPr>
            <p:ph idx="1" type="subTitle"/>
          </p:nvPr>
        </p:nvSpPr>
        <p:spPr>
          <a:xfrm>
            <a:off x="1186788" y="2871149"/>
            <a:ext cx="3044100" cy="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1" name="Google Shape;5791;p36"/>
          <p:cNvSpPr txBox="1"/>
          <p:nvPr>
            <p:ph type="title"/>
          </p:nvPr>
        </p:nvSpPr>
        <p:spPr>
          <a:xfrm>
            <a:off x="815012" y="1827700"/>
            <a:ext cx="37839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92" name="Google Shape;5792;p36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93" name="Google Shape;5793;p36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9_1"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5" name="Google Shape;5795;p3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796" name="Google Shape;5796;p37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7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7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7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7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7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7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7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7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7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7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7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7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7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7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7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7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7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7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7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7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7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7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7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7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7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7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7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7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7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7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7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7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7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7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7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7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7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7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7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7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7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7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7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7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7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7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7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7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7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7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7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7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7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7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7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7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7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7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7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7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7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7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7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7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7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7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7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7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7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7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7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7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7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7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7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7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7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7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7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7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7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7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7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7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7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7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7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7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7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7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7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7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7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7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7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7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7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7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7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7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7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7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7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7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7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7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7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7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7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7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7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7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7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7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7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7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7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7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7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7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7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7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7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7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7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7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7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7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7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7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7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7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7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7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7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7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7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7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7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7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7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7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7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7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7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7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7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7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5" name="Google Shape;5945;p3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946" name="Google Shape;5946;p3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947" name="Google Shape;5947;p3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948" name="Google Shape;5948;p3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949" name="Google Shape;5949;p3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950" name="Google Shape;5950;p3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51" name="Google Shape;5951;p3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952" name="Google Shape;5952;p3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53" name="Google Shape;5953;p3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4" name="Google Shape;5954;p3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955" name="Google Shape;5955;p3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956" name="Google Shape;5956;p3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957" name="Google Shape;5957;p37"/>
          <p:cNvSpPr txBox="1"/>
          <p:nvPr>
            <p:ph idx="1" type="subTitle"/>
          </p:nvPr>
        </p:nvSpPr>
        <p:spPr>
          <a:xfrm>
            <a:off x="2363895" y="1590300"/>
            <a:ext cx="44193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8" name="Google Shape;5958;p37"/>
          <p:cNvSpPr txBox="1"/>
          <p:nvPr>
            <p:ph type="title"/>
          </p:nvPr>
        </p:nvSpPr>
        <p:spPr>
          <a:xfrm>
            <a:off x="2359463" y="1121450"/>
            <a:ext cx="4423800" cy="5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59" name="Google Shape;5959;p37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60" name="Google Shape;5960;p37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61" name="Google Shape;5961;p37"/>
          <p:cNvSpPr/>
          <p:nvPr>
            <p:ph idx="4" type="pic"/>
          </p:nvPr>
        </p:nvSpPr>
        <p:spPr>
          <a:xfrm>
            <a:off x="2093600" y="2567175"/>
            <a:ext cx="4959900" cy="168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BLANK_19_1_1">
    <p:spTree>
      <p:nvGrpSpPr>
        <p:cNvPr id="5962" name="Shape 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3" name="Google Shape;5963;p3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964" name="Google Shape;5964;p38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8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8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8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8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8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8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8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8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8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8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8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8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8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8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8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8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8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8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8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8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8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8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8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8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8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8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8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8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8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8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8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8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8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8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8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8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8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8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8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8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8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8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8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8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8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8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8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8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8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8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8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8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8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8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8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8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8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8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8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8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8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8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8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8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8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8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8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8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8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8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8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8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8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8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8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8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8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8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8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8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8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8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8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8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8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8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8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8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8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8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8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8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8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8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8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8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8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8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8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8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8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8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8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8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8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8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8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8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8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8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8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8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8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8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8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8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8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8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8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8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8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8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8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8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8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8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8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8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8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8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8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8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8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8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8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8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8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8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8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8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8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8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8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8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8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8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8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8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3" name="Google Shape;6113;p3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114" name="Google Shape;6114;p3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115" name="Google Shape;6115;p3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116" name="Google Shape;6116;p3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117" name="Google Shape;6117;p3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118" name="Google Shape;6118;p3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119" name="Google Shape;6119;p3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120" name="Google Shape;6120;p3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121" name="Google Shape;6121;p3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3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123" name="Google Shape;6123;p3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124" name="Google Shape;6124;p3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125" name="Google Shape;6125;p38"/>
          <p:cNvSpPr txBox="1"/>
          <p:nvPr>
            <p:ph idx="1" type="subTitle"/>
          </p:nvPr>
        </p:nvSpPr>
        <p:spPr>
          <a:xfrm>
            <a:off x="2181600" y="3587275"/>
            <a:ext cx="4780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6" name="Google Shape;6126;p38"/>
          <p:cNvSpPr txBox="1"/>
          <p:nvPr>
            <p:ph type="title"/>
          </p:nvPr>
        </p:nvSpPr>
        <p:spPr>
          <a:xfrm>
            <a:off x="2181600" y="2676075"/>
            <a:ext cx="4780800" cy="10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27" name="Google Shape;6127;p38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28" name="Google Shape;6128;p38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29" name="Google Shape;6129;p38"/>
          <p:cNvSpPr/>
          <p:nvPr>
            <p:ph idx="4" type="pic"/>
          </p:nvPr>
        </p:nvSpPr>
        <p:spPr>
          <a:xfrm>
            <a:off x="1911000" y="727225"/>
            <a:ext cx="5322000" cy="14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7_1"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1" name="Google Shape;6131;p3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132" name="Google Shape;6132;p39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9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9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9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9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9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9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9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9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9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9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9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9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9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9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9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9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9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9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9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9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9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9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9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9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9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9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9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9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9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9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9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9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9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9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9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9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9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9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9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9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9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9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9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9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9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9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9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9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9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9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9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9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9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9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9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9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9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9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9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9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9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9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9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9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9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9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9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9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9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9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9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9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9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9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9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9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9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9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9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9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9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9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9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9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9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9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9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9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9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9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9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9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9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9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9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9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9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9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9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9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9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9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9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9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9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9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9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9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9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9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9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9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9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9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9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9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9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9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9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9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9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9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9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9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9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9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9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9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9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9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9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9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9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9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9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9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9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9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9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9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9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9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9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9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9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9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9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9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1" name="Google Shape;6281;p3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282" name="Google Shape;6282;p3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283" name="Google Shape;6283;p3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284" name="Google Shape;6284;p3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285" name="Google Shape;6285;p3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286" name="Google Shape;6286;p3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7" name="Google Shape;6287;p3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288" name="Google Shape;6288;p3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89" name="Google Shape;6289;p3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0" name="Google Shape;6290;p3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291" name="Google Shape;6291;p3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292" name="Google Shape;6292;p3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293" name="Google Shape;6293;p39"/>
          <p:cNvSpPr txBox="1"/>
          <p:nvPr>
            <p:ph type="title"/>
          </p:nvPr>
        </p:nvSpPr>
        <p:spPr>
          <a:xfrm>
            <a:off x="1048924" y="841636"/>
            <a:ext cx="2208000" cy="10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94" name="Google Shape;6294;p39"/>
          <p:cNvSpPr txBox="1"/>
          <p:nvPr>
            <p:ph idx="1" type="subTitle"/>
          </p:nvPr>
        </p:nvSpPr>
        <p:spPr>
          <a:xfrm>
            <a:off x="1048924" y="1813036"/>
            <a:ext cx="22080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5" name="Google Shape;6295;p39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96" name="Google Shape;6296;p39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0">
    <p:spTree>
      <p:nvGrpSpPr>
        <p:cNvPr id="6297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8" name="Google Shape;6298;p4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299" name="Google Shape;6299;p40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40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40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40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40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40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40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40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40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40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40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40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40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40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40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40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40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40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40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40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40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40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40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40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40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40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40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40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40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40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40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40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40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40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40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40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40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40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40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40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40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40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40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40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40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40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40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40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40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40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40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40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40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40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40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40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40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40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40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40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40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40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40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40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40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40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40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40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40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40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40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40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40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40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40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40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40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40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40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40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0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40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40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40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40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40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40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40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40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40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40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40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40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40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40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40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40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40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40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40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40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40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40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40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40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40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40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40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40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40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40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40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40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40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40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40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40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40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40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40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40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40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40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40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40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40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40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40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40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40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40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40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40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40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40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40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40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40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40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40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40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40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40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40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40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40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40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40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40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8" name="Google Shape;6448;p40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449" name="Google Shape;6449;p40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450" name="Google Shape;6450;p40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451" name="Google Shape;6451;p40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452" name="Google Shape;6452;p40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53" name="Google Shape;6453;p40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54" name="Google Shape;6454;p40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55" name="Google Shape;6455;p40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56" name="Google Shape;6456;p40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7" name="Google Shape;6457;p40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458" name="Google Shape;6458;p40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459" name="Google Shape;6459;p40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460" name="Google Shape;6460;p40"/>
          <p:cNvSpPr txBox="1"/>
          <p:nvPr>
            <p:ph hasCustomPrompt="1" type="title"/>
          </p:nvPr>
        </p:nvSpPr>
        <p:spPr>
          <a:xfrm>
            <a:off x="1192549" y="1526564"/>
            <a:ext cx="39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461" name="Google Shape;6461;p40"/>
          <p:cNvSpPr txBox="1"/>
          <p:nvPr>
            <p:ph idx="1" type="subTitle"/>
          </p:nvPr>
        </p:nvSpPr>
        <p:spPr>
          <a:xfrm>
            <a:off x="1192399" y="2175523"/>
            <a:ext cx="39984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62" name="Google Shape;6462;p40"/>
          <p:cNvSpPr txBox="1"/>
          <p:nvPr>
            <p:ph hasCustomPrompt="1" idx="2" type="title"/>
          </p:nvPr>
        </p:nvSpPr>
        <p:spPr>
          <a:xfrm>
            <a:off x="1192549" y="2778611"/>
            <a:ext cx="39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463" name="Google Shape;6463;p40"/>
          <p:cNvSpPr txBox="1"/>
          <p:nvPr>
            <p:ph idx="3" type="subTitle"/>
          </p:nvPr>
        </p:nvSpPr>
        <p:spPr>
          <a:xfrm>
            <a:off x="1192399" y="3427400"/>
            <a:ext cx="39984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64" name="Google Shape;6464;p40">
            <a:hlinkClick action="ppaction://hlinkshowjump?jump=previousslide"/>
          </p:cNvPr>
          <p:cNvSpPr txBox="1"/>
          <p:nvPr>
            <p:ph idx="4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65" name="Google Shape;6465;p40">
            <a:hlinkClick action="ppaction://hlinkshowjump?jump=nextslide"/>
          </p:cNvPr>
          <p:cNvSpPr txBox="1"/>
          <p:nvPr>
            <p:ph idx="5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512" name="Google Shape;512;p5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62" name="Google Shape;662;p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63" name="Google Shape;663;p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64" name="Google Shape;664;p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65" name="Google Shape;665;p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6" name="Google Shape;666;p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67" name="Google Shape;667;p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8" name="Google Shape;668;p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69" name="Google Shape;669;p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71" name="Google Shape;671;p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72" name="Google Shape;672;p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73" name="Google Shape;673;p5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4" name="Google Shape;674;p5"/>
          <p:cNvSpPr txBox="1"/>
          <p:nvPr>
            <p:ph idx="1" type="subTitle"/>
          </p:nvPr>
        </p:nvSpPr>
        <p:spPr>
          <a:xfrm>
            <a:off x="1922713" y="2813625"/>
            <a:ext cx="220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5" name="Google Shape;675;p5"/>
          <p:cNvSpPr txBox="1"/>
          <p:nvPr>
            <p:ph idx="2" type="subTitle"/>
          </p:nvPr>
        </p:nvSpPr>
        <p:spPr>
          <a:xfrm>
            <a:off x="1922713" y="3207225"/>
            <a:ext cx="2204400" cy="9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5"/>
          <p:cNvSpPr txBox="1"/>
          <p:nvPr>
            <p:ph idx="3" type="subTitle"/>
          </p:nvPr>
        </p:nvSpPr>
        <p:spPr>
          <a:xfrm>
            <a:off x="5016887" y="2813625"/>
            <a:ext cx="220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7" name="Google Shape;677;p5"/>
          <p:cNvSpPr txBox="1"/>
          <p:nvPr>
            <p:ph idx="4" type="subTitle"/>
          </p:nvPr>
        </p:nvSpPr>
        <p:spPr>
          <a:xfrm>
            <a:off x="5016887" y="3207225"/>
            <a:ext cx="2204400" cy="9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5">
            <a:hlinkClick action="ppaction://hlinkshowjump?jump=previousslide"/>
          </p:cNvPr>
          <p:cNvSpPr txBox="1"/>
          <p:nvPr>
            <p:ph idx="5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9" name="Google Shape;679;p5">
            <a:hlinkClick action="ppaction://hlinkshowjump?jump=nextslide"/>
          </p:cNvPr>
          <p:cNvSpPr txBox="1"/>
          <p:nvPr>
            <p:ph idx="6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4">
    <p:spTree>
      <p:nvGrpSpPr>
        <p:cNvPr id="6466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7" name="Google Shape;6467;p4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468" name="Google Shape;6468;p41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41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41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41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41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41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41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41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41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41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41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41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41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41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41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41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41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41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41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41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41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41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41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41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41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41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41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41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41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41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41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41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41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41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41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41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41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41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41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41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41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41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41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41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41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41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41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41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41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41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41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41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41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41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41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41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41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41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41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41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41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41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41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41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41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41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41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41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41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41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41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41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41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41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41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41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41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41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41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41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41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41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41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41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41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41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41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41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41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41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41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41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41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41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41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41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41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41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41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41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41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41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41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41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41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41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41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41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41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41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41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41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41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41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41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41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41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41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41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41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41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41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41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41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41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41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41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41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41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41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41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41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41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41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41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41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41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41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41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41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41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41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41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41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41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41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41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41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41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7" name="Google Shape;6617;p4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618" name="Google Shape;6618;p4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619" name="Google Shape;6619;p4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620" name="Google Shape;6620;p4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621" name="Google Shape;6621;p4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22" name="Google Shape;6622;p4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623" name="Google Shape;6623;p4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24" name="Google Shape;6624;p4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625" name="Google Shape;6625;p4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6" name="Google Shape;6626;p4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27" name="Google Shape;6627;p4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628" name="Google Shape;6628;p4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629" name="Google Shape;6629;p41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30" name="Google Shape;6630;p41"/>
          <p:cNvSpPr txBox="1"/>
          <p:nvPr>
            <p:ph hasCustomPrompt="1" idx="2" type="title"/>
          </p:nvPr>
        </p:nvSpPr>
        <p:spPr>
          <a:xfrm>
            <a:off x="1208269" y="1927950"/>
            <a:ext cx="1059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31" name="Google Shape;6631;p41"/>
          <p:cNvSpPr txBox="1"/>
          <p:nvPr>
            <p:ph idx="1" type="subTitle"/>
          </p:nvPr>
        </p:nvSpPr>
        <p:spPr>
          <a:xfrm>
            <a:off x="938050" y="3475154"/>
            <a:ext cx="1608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32" name="Google Shape;6632;p41"/>
          <p:cNvSpPr txBox="1"/>
          <p:nvPr>
            <p:ph idx="3" type="subTitle"/>
          </p:nvPr>
        </p:nvSpPr>
        <p:spPr>
          <a:xfrm>
            <a:off x="938055" y="3136200"/>
            <a:ext cx="16083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633" name="Google Shape;6633;p41"/>
          <p:cNvSpPr txBox="1"/>
          <p:nvPr>
            <p:ph hasCustomPrompt="1" idx="4" type="title"/>
          </p:nvPr>
        </p:nvSpPr>
        <p:spPr>
          <a:xfrm>
            <a:off x="3103222" y="1927950"/>
            <a:ext cx="1059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34" name="Google Shape;6634;p41"/>
          <p:cNvSpPr txBox="1"/>
          <p:nvPr>
            <p:ph idx="5" type="subTitle"/>
          </p:nvPr>
        </p:nvSpPr>
        <p:spPr>
          <a:xfrm>
            <a:off x="2825500" y="3475154"/>
            <a:ext cx="1608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35" name="Google Shape;6635;p41"/>
          <p:cNvSpPr txBox="1"/>
          <p:nvPr>
            <p:ph idx="6" type="subTitle"/>
          </p:nvPr>
        </p:nvSpPr>
        <p:spPr>
          <a:xfrm>
            <a:off x="2825501" y="3136200"/>
            <a:ext cx="16083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636" name="Google Shape;6636;p41"/>
          <p:cNvSpPr txBox="1"/>
          <p:nvPr>
            <p:ph hasCustomPrompt="1" idx="7" type="title"/>
          </p:nvPr>
        </p:nvSpPr>
        <p:spPr>
          <a:xfrm>
            <a:off x="4979834" y="1927950"/>
            <a:ext cx="1059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37" name="Google Shape;6637;p41"/>
          <p:cNvSpPr txBox="1"/>
          <p:nvPr>
            <p:ph idx="8" type="subTitle"/>
          </p:nvPr>
        </p:nvSpPr>
        <p:spPr>
          <a:xfrm>
            <a:off x="4712950" y="3475154"/>
            <a:ext cx="1608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38" name="Google Shape;6638;p41"/>
          <p:cNvSpPr txBox="1"/>
          <p:nvPr>
            <p:ph idx="9" type="subTitle"/>
          </p:nvPr>
        </p:nvSpPr>
        <p:spPr>
          <a:xfrm>
            <a:off x="4712958" y="3136200"/>
            <a:ext cx="16083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639" name="Google Shape;6639;p41"/>
          <p:cNvSpPr txBox="1"/>
          <p:nvPr>
            <p:ph hasCustomPrompt="1" idx="13" type="title"/>
          </p:nvPr>
        </p:nvSpPr>
        <p:spPr>
          <a:xfrm>
            <a:off x="6878255" y="1927950"/>
            <a:ext cx="10608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40" name="Google Shape;6640;p41"/>
          <p:cNvSpPr txBox="1"/>
          <p:nvPr>
            <p:ph idx="14" type="subTitle"/>
          </p:nvPr>
        </p:nvSpPr>
        <p:spPr>
          <a:xfrm>
            <a:off x="6600400" y="3475154"/>
            <a:ext cx="1608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41" name="Google Shape;6641;p41"/>
          <p:cNvSpPr txBox="1"/>
          <p:nvPr>
            <p:ph idx="15" type="subTitle"/>
          </p:nvPr>
        </p:nvSpPr>
        <p:spPr>
          <a:xfrm>
            <a:off x="6600408" y="3136200"/>
            <a:ext cx="16083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642" name="Google Shape;6642;p41">
            <a:hlinkClick action="ppaction://hlinkshowjump?jump=previousslide"/>
          </p:cNvPr>
          <p:cNvSpPr txBox="1"/>
          <p:nvPr>
            <p:ph idx="16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43" name="Google Shape;6643;p41">
            <a:hlinkClick action="ppaction://hlinkshowjump?jump=nextslide"/>
          </p:cNvPr>
          <p:cNvSpPr txBox="1"/>
          <p:nvPr>
            <p:ph idx="17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0_1">
    <p:spTree>
      <p:nvGrpSpPr>
        <p:cNvPr id="6644" name="Shape 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5" name="Google Shape;6645;p4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646" name="Google Shape;6646;p42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42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42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42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42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42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42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42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42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42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42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42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42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42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42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42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42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42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42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42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42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42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42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42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42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42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42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42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42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42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42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42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42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42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42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42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42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42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42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42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42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42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42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42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42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42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42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42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42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42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42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42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42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42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42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42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42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42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42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42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42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42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42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42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42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42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42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42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42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42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42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42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42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42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42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5" name="Google Shape;6795;p4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796" name="Google Shape;6796;p4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797" name="Google Shape;6797;p4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798" name="Google Shape;6798;p4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799" name="Google Shape;6799;p4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800" name="Google Shape;6800;p4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801" name="Google Shape;6801;p4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802" name="Google Shape;6802;p4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803" name="Google Shape;6803;p4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4" name="Google Shape;6804;p4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805" name="Google Shape;6805;p4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806" name="Google Shape;6806;p4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807" name="Google Shape;6807;p42"/>
          <p:cNvSpPr txBox="1"/>
          <p:nvPr>
            <p:ph hasCustomPrompt="1" type="title"/>
          </p:nvPr>
        </p:nvSpPr>
        <p:spPr>
          <a:xfrm>
            <a:off x="1396825" y="2013075"/>
            <a:ext cx="31752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6808" name="Google Shape;6808;p42"/>
          <p:cNvSpPr txBox="1"/>
          <p:nvPr>
            <p:ph idx="1" type="subTitle"/>
          </p:nvPr>
        </p:nvSpPr>
        <p:spPr>
          <a:xfrm>
            <a:off x="1396700" y="2890263"/>
            <a:ext cx="31752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09" name="Google Shape;6809;p42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10" name="Google Shape;6810;p42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11" name="Google Shape;6811;p42"/>
          <p:cNvSpPr/>
          <p:nvPr>
            <p:ph idx="4" type="pic"/>
          </p:nvPr>
        </p:nvSpPr>
        <p:spPr>
          <a:xfrm>
            <a:off x="5413350" y="976125"/>
            <a:ext cx="2745300" cy="31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14_1_1">
    <p:spTree>
      <p:nvGrpSpPr>
        <p:cNvPr id="6812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3" name="Google Shape;6813;p4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814" name="Google Shape;6814;p43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43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43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43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43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43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43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43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43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43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43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43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43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43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43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43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43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43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43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43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43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43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43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43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43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43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43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43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43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43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43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43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43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43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43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43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43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43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43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43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43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43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43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43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43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43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43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43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43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43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43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43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43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43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43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43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43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43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43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43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43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43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43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43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43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43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43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43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43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43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43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43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43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43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43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43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43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43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43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43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43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43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43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43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43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43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43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43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43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43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43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43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43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43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43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43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43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43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43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43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43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43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43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43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43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43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43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43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43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43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43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43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43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43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43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43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43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43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43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43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43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43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43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43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43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43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43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43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43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43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43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43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43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43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43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43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43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43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43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43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43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3" name="Google Shape;6963;p4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6964" name="Google Shape;6964;p4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6965" name="Google Shape;6965;p4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6966" name="Google Shape;6966;p4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6967" name="Google Shape;6967;p4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968" name="Google Shape;6968;p4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969" name="Google Shape;6969;p4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970" name="Google Shape;6970;p4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971" name="Google Shape;6971;p4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2" name="Google Shape;6972;p4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973" name="Google Shape;6973;p4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974" name="Google Shape;6974;p4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6975" name="Google Shape;6975;p43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76" name="Google Shape;6976;p43"/>
          <p:cNvSpPr txBox="1"/>
          <p:nvPr>
            <p:ph hasCustomPrompt="1" idx="2" type="title"/>
          </p:nvPr>
        </p:nvSpPr>
        <p:spPr>
          <a:xfrm>
            <a:off x="1491775" y="3578423"/>
            <a:ext cx="10599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977" name="Google Shape;6977;p43"/>
          <p:cNvSpPr txBox="1"/>
          <p:nvPr>
            <p:ph idx="1" type="subTitle"/>
          </p:nvPr>
        </p:nvSpPr>
        <p:spPr>
          <a:xfrm>
            <a:off x="1056650" y="2232977"/>
            <a:ext cx="19380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78" name="Google Shape;6978;p43"/>
          <p:cNvSpPr txBox="1"/>
          <p:nvPr>
            <p:ph idx="3" type="subTitle"/>
          </p:nvPr>
        </p:nvSpPr>
        <p:spPr>
          <a:xfrm>
            <a:off x="1056655" y="1970225"/>
            <a:ext cx="1938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979" name="Google Shape;6979;p43"/>
          <p:cNvSpPr txBox="1"/>
          <p:nvPr>
            <p:ph hasCustomPrompt="1" idx="4" type="title"/>
          </p:nvPr>
        </p:nvSpPr>
        <p:spPr>
          <a:xfrm>
            <a:off x="4045572" y="3578423"/>
            <a:ext cx="10599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980" name="Google Shape;6980;p43"/>
          <p:cNvSpPr txBox="1"/>
          <p:nvPr>
            <p:ph idx="5" type="subTitle"/>
          </p:nvPr>
        </p:nvSpPr>
        <p:spPr>
          <a:xfrm>
            <a:off x="3602987" y="2232976"/>
            <a:ext cx="19380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81" name="Google Shape;6981;p43"/>
          <p:cNvSpPr txBox="1"/>
          <p:nvPr>
            <p:ph idx="6" type="subTitle"/>
          </p:nvPr>
        </p:nvSpPr>
        <p:spPr>
          <a:xfrm>
            <a:off x="3603063" y="1970225"/>
            <a:ext cx="1938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982" name="Google Shape;6982;p43"/>
          <p:cNvSpPr txBox="1"/>
          <p:nvPr>
            <p:ph hasCustomPrompt="1" idx="7" type="title"/>
          </p:nvPr>
        </p:nvSpPr>
        <p:spPr>
          <a:xfrm>
            <a:off x="6581028" y="3578423"/>
            <a:ext cx="10599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983" name="Google Shape;6983;p43"/>
          <p:cNvSpPr txBox="1"/>
          <p:nvPr>
            <p:ph idx="8" type="subTitle"/>
          </p:nvPr>
        </p:nvSpPr>
        <p:spPr>
          <a:xfrm>
            <a:off x="6149325" y="2232976"/>
            <a:ext cx="19380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84" name="Google Shape;6984;p43"/>
          <p:cNvSpPr txBox="1"/>
          <p:nvPr>
            <p:ph idx="9" type="subTitle"/>
          </p:nvPr>
        </p:nvSpPr>
        <p:spPr>
          <a:xfrm>
            <a:off x="6149334" y="1970225"/>
            <a:ext cx="1938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6985" name="Google Shape;6985;p43">
            <a:hlinkClick action="ppaction://hlinkshowjump?jump=previousslide"/>
          </p:cNvPr>
          <p:cNvSpPr txBox="1"/>
          <p:nvPr>
            <p:ph idx="13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86" name="Google Shape;6986;p43">
            <a:hlinkClick action="ppaction://hlinkshowjump?jump=nextslide"/>
          </p:cNvPr>
          <p:cNvSpPr txBox="1"/>
          <p:nvPr>
            <p:ph idx="14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BLANK_10_2">
    <p:spTree>
      <p:nvGrpSpPr>
        <p:cNvPr id="6987" name="Shape 6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8" name="Google Shape;6988;p4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989" name="Google Shape;6989;p44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44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44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44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44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44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44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44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44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44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44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44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44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44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44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44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44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44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44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44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44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44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44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44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44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44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44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44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44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44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44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44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44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44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44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44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44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44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44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44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44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44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44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44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44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44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44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44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44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44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44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44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44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44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44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44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44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44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44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44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44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44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44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44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44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44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44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44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44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44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44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44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44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44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44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44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44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44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44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44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44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44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44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44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44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44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44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44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44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44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44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44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44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44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44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44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44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44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44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44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44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44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44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44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44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44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44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44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44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44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44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44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44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44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44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44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44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44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44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44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44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44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44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44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44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44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44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44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44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44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44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44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44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44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44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44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44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44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44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44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44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44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44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44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44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44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44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44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44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8" name="Google Shape;7138;p4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7139" name="Google Shape;7139;p4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7140" name="Google Shape;7140;p4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7141" name="Google Shape;7141;p4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7142" name="Google Shape;7142;p4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143" name="Google Shape;7143;p4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144" name="Google Shape;7144;p4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145" name="Google Shape;7145;p4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146" name="Google Shape;7146;p4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7" name="Google Shape;7147;p4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148" name="Google Shape;7148;p4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7149" name="Google Shape;7149;p4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7150" name="Google Shape;7150;p44"/>
          <p:cNvSpPr txBox="1"/>
          <p:nvPr>
            <p:ph hasCustomPrompt="1" type="title"/>
          </p:nvPr>
        </p:nvSpPr>
        <p:spPr>
          <a:xfrm>
            <a:off x="2572874" y="1075327"/>
            <a:ext cx="39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7151" name="Google Shape;7151;p44"/>
          <p:cNvSpPr txBox="1"/>
          <p:nvPr>
            <p:ph idx="1" type="subTitle"/>
          </p:nvPr>
        </p:nvSpPr>
        <p:spPr>
          <a:xfrm>
            <a:off x="2572724" y="1586383"/>
            <a:ext cx="39984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52" name="Google Shape;7152;p44"/>
          <p:cNvSpPr txBox="1"/>
          <p:nvPr>
            <p:ph hasCustomPrompt="1" idx="2" type="title"/>
          </p:nvPr>
        </p:nvSpPr>
        <p:spPr>
          <a:xfrm>
            <a:off x="2572874" y="2146111"/>
            <a:ext cx="39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7153" name="Google Shape;7153;p44"/>
          <p:cNvSpPr txBox="1"/>
          <p:nvPr>
            <p:ph idx="3" type="subTitle"/>
          </p:nvPr>
        </p:nvSpPr>
        <p:spPr>
          <a:xfrm>
            <a:off x="2572724" y="2658228"/>
            <a:ext cx="39984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54" name="Google Shape;7154;p44">
            <a:hlinkClick action="ppaction://hlinkshowjump?jump=previousslide"/>
          </p:cNvPr>
          <p:cNvSpPr txBox="1"/>
          <p:nvPr>
            <p:ph idx="4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55" name="Google Shape;7155;p44">
            <a:hlinkClick action="ppaction://hlinkshowjump?jump=nextslide"/>
          </p:cNvPr>
          <p:cNvSpPr txBox="1"/>
          <p:nvPr>
            <p:ph idx="5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56" name="Google Shape;7156;p44"/>
          <p:cNvSpPr txBox="1"/>
          <p:nvPr>
            <p:ph hasCustomPrompt="1" idx="6" type="title"/>
          </p:nvPr>
        </p:nvSpPr>
        <p:spPr>
          <a:xfrm>
            <a:off x="2572874" y="3216723"/>
            <a:ext cx="39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7157" name="Google Shape;7157;p44"/>
          <p:cNvSpPr txBox="1"/>
          <p:nvPr>
            <p:ph idx="7" type="subTitle"/>
          </p:nvPr>
        </p:nvSpPr>
        <p:spPr>
          <a:xfrm>
            <a:off x="2572724" y="3730073"/>
            <a:ext cx="39984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7158" name="Shape 7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9" name="Google Shape;7159;p4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7160" name="Google Shape;7160;p45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45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45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45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45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45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45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45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45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45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45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45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45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45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45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45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45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45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45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45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45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45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45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45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45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45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45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45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45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45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45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45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45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45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45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45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45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45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45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45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45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45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45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45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45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45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45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45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45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45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45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45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45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45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45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45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45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45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45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45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45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45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45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45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45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45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45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45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45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5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5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5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5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5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5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5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5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5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5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5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5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5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5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5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5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5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5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5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5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5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5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5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5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5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5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5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5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5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5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45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45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45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45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45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45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45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45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45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45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45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45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45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45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45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45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45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45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45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45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5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5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5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5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5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5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5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5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5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5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45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45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45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45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45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45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45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45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5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5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5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5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5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5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5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5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5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5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5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5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9" name="Google Shape;7309;p4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7310" name="Google Shape;7310;p4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7311" name="Google Shape;7311;p4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7312" name="Google Shape;7312;p4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7313" name="Google Shape;7313;p4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314" name="Google Shape;7314;p4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315" name="Google Shape;7315;p4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316" name="Google Shape;7316;p4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317" name="Google Shape;7317;p4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8" name="Google Shape;7318;p4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319" name="Google Shape;7319;p4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7320" name="Google Shape;7320;p4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7321" name="Google Shape;7321;p45">
            <a:hlinkClick action="ppaction://hlinkshowjump?jump=previousslide"/>
          </p:cNvPr>
          <p:cNvSpPr txBox="1"/>
          <p:nvPr>
            <p:ph idx="1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22" name="Google Shape;7322;p45">
            <a:hlinkClick action="ppaction://hlinkshowjump?jump=nextslide"/>
          </p:cNvPr>
          <p:cNvSpPr txBox="1"/>
          <p:nvPr>
            <p:ph idx="2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23" name="Google Shape;7323;p45"/>
          <p:cNvSpPr txBox="1"/>
          <p:nvPr>
            <p:ph type="title"/>
          </p:nvPr>
        </p:nvSpPr>
        <p:spPr>
          <a:xfrm>
            <a:off x="883450" y="1537600"/>
            <a:ext cx="3792000" cy="22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24" name="Google Shape;7324;p45"/>
          <p:cNvSpPr/>
          <p:nvPr>
            <p:ph idx="3" type="pic"/>
          </p:nvPr>
        </p:nvSpPr>
        <p:spPr>
          <a:xfrm>
            <a:off x="5193638" y="1121650"/>
            <a:ext cx="2707200" cy="271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7325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6" name="Google Shape;7326;p4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7327" name="Google Shape;7327;p46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46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46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46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46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46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46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46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46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46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46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46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46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46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46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46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46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46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46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46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46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46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46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46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46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46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46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46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46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46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46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46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46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46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46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46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6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6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6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6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6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6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6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46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46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46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46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46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46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46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46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46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6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6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6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6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6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6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6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6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6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6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6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6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6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6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6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6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6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6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6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6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6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6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6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6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6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6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6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6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6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6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6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6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6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6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46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46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46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46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46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46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46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46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6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6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6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6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6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6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6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6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6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6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46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46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46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46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46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46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46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46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46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46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46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6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6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6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6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46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46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46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46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46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46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46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46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46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46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46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46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46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46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46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46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46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46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46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46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46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46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46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46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46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46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46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46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46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46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6" name="Google Shape;7476;p46"/>
          <p:cNvSpPr/>
          <p:nvPr/>
        </p:nvSpPr>
        <p:spPr>
          <a:xfrm>
            <a:off x="-125" y="-75"/>
            <a:ext cx="9144000" cy="5143500"/>
          </a:xfrm>
          <a:prstGeom prst="rect">
            <a:avLst/>
          </a:prstGeom>
          <a:gradFill>
            <a:gsLst>
              <a:gs pos="0">
                <a:srgbClr val="999999">
                  <a:alpha val="36078"/>
                </a:srgbClr>
              </a:gs>
              <a:gs pos="66000">
                <a:srgbClr val="8E7CC3">
                  <a:alpha val="44705"/>
                </a:srgbClr>
              </a:gs>
              <a:gs pos="100000">
                <a:srgbClr val="6B5E8D">
                  <a:alpha val="56078"/>
                </a:srgbClr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7" name="Google Shape;7477;p46"/>
          <p:cNvSpPr txBox="1"/>
          <p:nvPr>
            <p:ph idx="1" type="body"/>
          </p:nvPr>
        </p:nvSpPr>
        <p:spPr>
          <a:xfrm>
            <a:off x="2151125" y="3012175"/>
            <a:ext cx="48417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</a:lstStyle>
          <a:p/>
        </p:txBody>
      </p:sp>
      <p:sp>
        <p:nvSpPr>
          <p:cNvPr id="7478" name="Google Shape;7478;p46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79" name="Google Shape;7479;p46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6">
    <p:spTree>
      <p:nvGrpSpPr>
        <p:cNvPr id="7480" name="Shape 7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1" name="Google Shape;7481;p4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7482" name="Google Shape;7482;p47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47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47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47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47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47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47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47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47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47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47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47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47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47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47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47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47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47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47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47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47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47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47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47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47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47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47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47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47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47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47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47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47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47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47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47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47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47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47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47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47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47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47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47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47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47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47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47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47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47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47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47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47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47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47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47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47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47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47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47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47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47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47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47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47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47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47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47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47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47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47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47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47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47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47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47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47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47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47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47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47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47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47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47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47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47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47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47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47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47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47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47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47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47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47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47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47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47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47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47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47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47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47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47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47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47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47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47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47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47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47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47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47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47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47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47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47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47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47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47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47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47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47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47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47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47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47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47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47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47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47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47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47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47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47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47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47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47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47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47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47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47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47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47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47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47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47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47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47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1" name="Google Shape;7631;p4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7632" name="Google Shape;7632;p4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7633" name="Google Shape;7633;p4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7634" name="Google Shape;7634;p4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7635" name="Google Shape;7635;p4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36" name="Google Shape;7636;p4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637" name="Google Shape;7637;p4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38" name="Google Shape;7638;p4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639" name="Google Shape;7639;p4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0" name="Google Shape;7640;p4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41" name="Google Shape;7641;p4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7642" name="Google Shape;7642;p4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7643" name="Google Shape;7643;p47"/>
          <p:cNvGrpSpPr/>
          <p:nvPr/>
        </p:nvGrpSpPr>
        <p:grpSpPr>
          <a:xfrm>
            <a:off x="1024250" y="854844"/>
            <a:ext cx="7091150" cy="3266708"/>
            <a:chOff x="1024250" y="854844"/>
            <a:chExt cx="7091150" cy="3266708"/>
          </a:xfrm>
        </p:grpSpPr>
        <p:sp>
          <p:nvSpPr>
            <p:cNvPr id="7644" name="Google Shape;7644;p47"/>
            <p:cNvSpPr/>
            <p:nvPr/>
          </p:nvSpPr>
          <p:spPr>
            <a:xfrm>
              <a:off x="1024250" y="854844"/>
              <a:ext cx="7091100" cy="3699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7645" name="Google Shape;7645;p47"/>
            <p:cNvGrpSpPr/>
            <p:nvPr/>
          </p:nvGrpSpPr>
          <p:grpSpPr>
            <a:xfrm>
              <a:off x="7335725" y="960894"/>
              <a:ext cx="655400" cy="157800"/>
              <a:chOff x="7968325" y="355525"/>
              <a:chExt cx="655400" cy="157800"/>
            </a:xfrm>
          </p:grpSpPr>
          <p:sp>
            <p:nvSpPr>
              <p:cNvPr id="7646" name="Google Shape;7646;p47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647" name="Google Shape;7647;p47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48" name="Google Shape;7648;p47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649" name="Google Shape;7649;p47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0" name="Google Shape;7650;p47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47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652" name="Google Shape;7652;p47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653" name="Google Shape;7653;p47"/>
            <p:cNvSpPr/>
            <p:nvPr/>
          </p:nvSpPr>
          <p:spPr>
            <a:xfrm>
              <a:off x="1024300" y="1224752"/>
              <a:ext cx="7091100" cy="28968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7654" name="Google Shape;7654;p47"/>
          <p:cNvSpPr txBox="1"/>
          <p:nvPr>
            <p:ph type="title"/>
          </p:nvPr>
        </p:nvSpPr>
        <p:spPr>
          <a:xfrm>
            <a:off x="1552100" y="1368975"/>
            <a:ext cx="29127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55" name="Google Shape;7655;p47"/>
          <p:cNvSpPr txBox="1"/>
          <p:nvPr>
            <p:ph idx="1" type="subTitle"/>
          </p:nvPr>
        </p:nvSpPr>
        <p:spPr>
          <a:xfrm>
            <a:off x="1552100" y="2127521"/>
            <a:ext cx="2912700" cy="8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56" name="Google Shape;7656;p47"/>
          <p:cNvSpPr txBox="1"/>
          <p:nvPr/>
        </p:nvSpPr>
        <p:spPr>
          <a:xfrm>
            <a:off x="1108850" y="3067820"/>
            <a:ext cx="3799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657" name="Google Shape;7657;p47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58" name="Google Shape;7658;p47"/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8">
    <p:bg>
      <p:bgPr>
        <a:gradFill>
          <a:gsLst>
            <a:gs pos="0">
              <a:schemeClr val="accent4"/>
            </a:gs>
            <a:gs pos="37000">
              <a:schemeClr val="accent1"/>
            </a:gs>
            <a:gs pos="70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7659" name="Shape 7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0" name="Google Shape;7660;p4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7661" name="Google Shape;7661;p48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48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48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48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48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48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48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48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48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48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48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48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48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48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48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48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48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48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48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48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48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48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48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48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48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48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48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48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48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48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48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48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48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48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48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48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48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48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48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48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48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48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48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48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48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48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48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48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48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48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48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48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48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48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48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48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48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48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48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48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48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48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48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48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48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48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48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48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48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48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48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48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48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48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48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48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48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48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48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48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48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48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48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48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48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48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48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48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48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48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48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48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48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48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48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48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48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48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48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48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48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48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48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48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48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48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48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48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48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48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48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48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48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48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48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48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48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48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48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48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48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48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48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48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48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48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48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48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48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48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48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48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48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48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48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48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48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48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48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48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48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48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48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48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48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48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48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48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48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0" name="Google Shape;7810;p4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7811" name="Google Shape;7811;p4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7812" name="Google Shape;7812;p4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7813" name="Google Shape;7813;p4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7814" name="Google Shape;7814;p4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815" name="Google Shape;7815;p4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816" name="Google Shape;7816;p4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817" name="Google Shape;7817;p4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818" name="Google Shape;7818;p4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9" name="Google Shape;7819;p4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820" name="Google Shape;7820;p4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7821" name="Google Shape;7821;p4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7">
    <p:bg>
      <p:bgPr>
        <a:gradFill>
          <a:gsLst>
            <a:gs pos="0">
              <a:schemeClr val="accent4"/>
            </a:gs>
            <a:gs pos="73000">
              <a:schemeClr val="lt2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7822" name="Shape 7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3" name="Google Shape;7823;p4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7824" name="Google Shape;7824;p49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49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49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49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49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49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49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49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49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49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49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49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49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49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49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49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49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49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49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49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49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49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49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49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49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49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49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49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49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49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49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49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49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49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49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49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49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49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49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49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49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49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49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49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49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49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49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49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49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49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49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49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49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49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49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49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49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49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49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49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49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49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49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49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49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49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49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49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49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49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49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49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49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49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49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49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49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49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49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49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49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49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49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49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49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49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49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49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49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49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49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49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49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49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49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49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49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49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49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49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49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49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49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49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49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49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49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49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49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49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49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49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49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49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49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49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49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49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49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49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49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49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49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49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49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49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49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49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49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49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49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49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49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49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49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49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49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49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49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49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49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49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49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49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49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49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49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49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49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3" name="Google Shape;7973;p4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7974" name="Google Shape;7974;p4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7975" name="Google Shape;7975;p4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7976" name="Google Shape;7976;p4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7977" name="Google Shape;7977;p4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978" name="Google Shape;7978;p4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979" name="Google Shape;7979;p4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980" name="Google Shape;7980;p4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981" name="Google Shape;7981;p4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2" name="Google Shape;7982;p4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983" name="Google Shape;7983;p4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7984" name="Google Shape;7984;p4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7985" name="Google Shape;7985;p49"/>
          <p:cNvGrpSpPr/>
          <p:nvPr/>
        </p:nvGrpSpPr>
        <p:grpSpPr>
          <a:xfrm>
            <a:off x="1041014" y="999990"/>
            <a:ext cx="7069200" cy="3538650"/>
            <a:chOff x="812175" y="971325"/>
            <a:chExt cx="7069200" cy="3538650"/>
          </a:xfrm>
        </p:grpSpPr>
        <p:sp>
          <p:nvSpPr>
            <p:cNvPr id="7986" name="Google Shape;7986;p49"/>
            <p:cNvSpPr/>
            <p:nvPr/>
          </p:nvSpPr>
          <p:spPr>
            <a:xfrm>
              <a:off x="812175" y="971325"/>
              <a:ext cx="7069200" cy="12519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7987" name="Google Shape;7987;p49"/>
            <p:cNvSpPr/>
            <p:nvPr/>
          </p:nvSpPr>
          <p:spPr>
            <a:xfrm>
              <a:off x="812175" y="1375575"/>
              <a:ext cx="7069200" cy="31344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7988" name="Google Shape;7988;p49"/>
            <p:cNvGrpSpPr/>
            <p:nvPr/>
          </p:nvGrpSpPr>
          <p:grpSpPr>
            <a:xfrm>
              <a:off x="7053102" y="1101050"/>
              <a:ext cx="655400" cy="157800"/>
              <a:chOff x="7968325" y="355525"/>
              <a:chExt cx="655400" cy="157800"/>
            </a:xfrm>
          </p:grpSpPr>
          <p:sp>
            <p:nvSpPr>
              <p:cNvPr id="7989" name="Google Shape;7989;p49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90" name="Google Shape;7990;p49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91" name="Google Shape;7991;p49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92" name="Google Shape;7992;p49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93" name="Google Shape;7993;p49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49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95" name="Google Shape;7995;p49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82" name="Google Shape;682;p6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832" name="Google Shape;832;p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833" name="Google Shape;833;p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834" name="Google Shape;834;p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835" name="Google Shape;835;p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6" name="Google Shape;836;p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37" name="Google Shape;837;p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8" name="Google Shape;838;p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39" name="Google Shape;839;p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41" name="Google Shape;841;p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42" name="Google Shape;842;p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843" name="Google Shape;843;p6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4" name="Google Shape;844;p6">
            <a:hlinkClick action="ppaction://hlinkshowjump?jump=previousslide"/>
          </p:cNvPr>
          <p:cNvSpPr txBox="1"/>
          <p:nvPr>
            <p:ph idx="1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5" name="Google Shape;845;p6">
            <a:hlinkClick action="ppaction://hlinkshowjump?jump=nextslide"/>
          </p:cNvPr>
          <p:cNvSpPr txBox="1"/>
          <p:nvPr>
            <p:ph idx="2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848" name="Google Shape;848;p7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998" name="Google Shape;998;p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999" name="Google Shape;999;p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000" name="Google Shape;1000;p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001" name="Google Shape;1001;p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02" name="Google Shape;1002;p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003" name="Google Shape;1003;p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04" name="Google Shape;1004;p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005" name="Google Shape;1005;p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07" name="Google Shape;1007;p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008" name="Google Shape;1008;p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009" name="Google Shape;1009;p7"/>
          <p:cNvSpPr txBox="1"/>
          <p:nvPr>
            <p:ph type="title"/>
          </p:nvPr>
        </p:nvSpPr>
        <p:spPr>
          <a:xfrm>
            <a:off x="713100" y="1055061"/>
            <a:ext cx="4054800" cy="9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0" name="Google Shape;1010;p7"/>
          <p:cNvSpPr txBox="1"/>
          <p:nvPr>
            <p:ph idx="1" type="subTitle"/>
          </p:nvPr>
        </p:nvSpPr>
        <p:spPr>
          <a:xfrm>
            <a:off x="713100" y="2099171"/>
            <a:ext cx="4054800" cy="17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7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2" name="Google Shape;1012;p7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015" name="Google Shape;1015;p8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165" name="Google Shape;1165;p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166" name="Google Shape;1166;p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167" name="Google Shape;1167;p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168" name="Google Shape;1168;p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69" name="Google Shape;1169;p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70" name="Google Shape;1170;p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71" name="Google Shape;1171;p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72" name="Google Shape;1172;p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74" name="Google Shape;1174;p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175" name="Google Shape;1175;p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176" name="Google Shape;1176;p8"/>
          <p:cNvSpPr txBox="1"/>
          <p:nvPr>
            <p:ph type="title"/>
          </p:nvPr>
        </p:nvSpPr>
        <p:spPr>
          <a:xfrm>
            <a:off x="2092150" y="1637952"/>
            <a:ext cx="4951800" cy="22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7" name="Google Shape;1177;p8">
            <a:hlinkClick action="ppaction://hlinkshowjump?jump=previousslide"/>
          </p:cNvPr>
          <p:cNvSpPr txBox="1"/>
          <p:nvPr>
            <p:ph idx="1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8" name="Google Shape;1178;p8">
            <a:hlinkClick action="ppaction://hlinkshowjump?jump=nextslide"/>
          </p:cNvPr>
          <p:cNvSpPr txBox="1"/>
          <p:nvPr>
            <p:ph idx="2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181" name="Google Shape;1181;p9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9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9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331" name="Google Shape;1331;p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332" name="Google Shape;1332;p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06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333" name="Google Shape;1333;p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334" name="Google Shape;1334;p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35" name="Google Shape;1335;p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36" name="Google Shape;1336;p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37" name="Google Shape;1337;p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38" name="Google Shape;1338;p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3420000" dist="19050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40" name="Google Shape;1340;p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341" name="Google Shape;1341;p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342" name="Google Shape;1342;p9"/>
          <p:cNvSpPr txBox="1"/>
          <p:nvPr>
            <p:ph type="title"/>
          </p:nvPr>
        </p:nvSpPr>
        <p:spPr>
          <a:xfrm>
            <a:off x="4539750" y="2014766"/>
            <a:ext cx="31596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3" name="Google Shape;1343;p9"/>
          <p:cNvSpPr txBox="1"/>
          <p:nvPr>
            <p:ph idx="1" type="subTitle"/>
          </p:nvPr>
        </p:nvSpPr>
        <p:spPr>
          <a:xfrm>
            <a:off x="4539750" y="2506766"/>
            <a:ext cx="31596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4" name="Google Shape;1344;p9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5" name="Google Shape;1345;p9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1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348" name="Google Shape;1348;p10"/>
            <p:cNvSpPr/>
            <p:nvPr/>
          </p:nvSpPr>
          <p:spPr>
            <a:xfrm>
              <a:off x="-4499" y="502840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-4499" y="48895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-4499" y="475068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-4499" y="461278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-4499" y="447392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-4499" y="433506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-4499" y="419620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-4499" y="405734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-4499" y="39184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-4499" y="37796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-4499" y="364168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-4499" y="350282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-4499" y="3363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-4499" y="3225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0"/>
            <p:cNvSpPr/>
            <p:nvPr/>
          </p:nvSpPr>
          <p:spPr>
            <a:xfrm>
              <a:off x="-4499" y="30862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-4499" y="294742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0"/>
            <p:cNvSpPr/>
            <p:nvPr/>
          </p:nvSpPr>
          <p:spPr>
            <a:xfrm>
              <a:off x="-4499" y="280856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0"/>
            <p:cNvSpPr/>
            <p:nvPr/>
          </p:nvSpPr>
          <p:spPr>
            <a:xfrm>
              <a:off x="-4499" y="267062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-4499" y="253176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0"/>
            <p:cNvSpPr/>
            <p:nvPr/>
          </p:nvSpPr>
          <p:spPr>
            <a:xfrm>
              <a:off x="-4499" y="239290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0"/>
            <p:cNvSpPr/>
            <p:nvPr/>
          </p:nvSpPr>
          <p:spPr>
            <a:xfrm>
              <a:off x="-4499" y="225404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-4499" y="211518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0"/>
            <p:cNvSpPr/>
            <p:nvPr/>
          </p:nvSpPr>
          <p:spPr>
            <a:xfrm>
              <a:off x="-4499" y="197632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0"/>
            <p:cNvSpPr/>
            <p:nvPr/>
          </p:nvSpPr>
          <p:spPr>
            <a:xfrm>
              <a:off x="-4499" y="183841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-4499" y="169955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-4499" y="156069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-4499" y="142184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-4499" y="128298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-4499" y="114412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-4499" y="100526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-4499" y="86735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-4499" y="72849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-4499" y="58963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-4499" y="45077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-4499" y="31191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-4499" y="17305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-4499" y="3419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5269" y="50993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5269" y="49604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5269" y="482163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5269" y="468373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5269" y="45448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5269" y="44060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5269" y="4267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5269" y="412829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5269" y="398943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5269" y="3850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5269" y="371263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5269" y="357377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5269" y="343494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5269" y="329608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5269" y="315723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5269" y="301837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5269" y="2879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5269" y="274157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5269" y="260271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5269" y="246385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5269" y="232499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5269" y="218613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5269" y="204727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5269" y="190936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5269" y="177050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5269" y="1631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5269" y="149279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5269" y="135393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5269" y="121507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5269" y="107621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5269" y="93830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5269" y="79944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5269" y="66058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5269" y="52172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5269" y="38286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5269" y="24400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5269" y="10514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0"/>
            <p:cNvSpPr/>
            <p:nvPr/>
          </p:nvSpPr>
          <p:spPr>
            <a:xfrm>
              <a:off x="1601" y="506334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0"/>
            <p:cNvSpPr/>
            <p:nvPr/>
          </p:nvSpPr>
          <p:spPr>
            <a:xfrm>
              <a:off x="1601" y="492448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0"/>
            <p:cNvSpPr/>
            <p:nvPr/>
          </p:nvSpPr>
          <p:spPr>
            <a:xfrm>
              <a:off x="1601" y="478562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0"/>
            <p:cNvSpPr/>
            <p:nvPr/>
          </p:nvSpPr>
          <p:spPr>
            <a:xfrm>
              <a:off x="1601" y="464771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0"/>
            <p:cNvSpPr/>
            <p:nvPr/>
          </p:nvSpPr>
          <p:spPr>
            <a:xfrm>
              <a:off x="1601" y="450886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0"/>
            <p:cNvSpPr/>
            <p:nvPr/>
          </p:nvSpPr>
          <p:spPr>
            <a:xfrm>
              <a:off x="1601" y="437000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0"/>
            <p:cNvSpPr/>
            <p:nvPr/>
          </p:nvSpPr>
          <p:spPr>
            <a:xfrm>
              <a:off x="1601" y="423114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0"/>
            <p:cNvSpPr/>
            <p:nvPr/>
          </p:nvSpPr>
          <p:spPr>
            <a:xfrm>
              <a:off x="1601" y="409228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0"/>
            <p:cNvSpPr/>
            <p:nvPr/>
          </p:nvSpPr>
          <p:spPr>
            <a:xfrm>
              <a:off x="1601" y="395342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0"/>
            <p:cNvSpPr/>
            <p:nvPr/>
          </p:nvSpPr>
          <p:spPr>
            <a:xfrm>
              <a:off x="1601" y="381456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0"/>
            <p:cNvSpPr/>
            <p:nvPr/>
          </p:nvSpPr>
          <p:spPr>
            <a:xfrm>
              <a:off x="1601" y="367662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0"/>
            <p:cNvSpPr/>
            <p:nvPr/>
          </p:nvSpPr>
          <p:spPr>
            <a:xfrm>
              <a:off x="1601" y="35377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0"/>
            <p:cNvSpPr/>
            <p:nvPr/>
          </p:nvSpPr>
          <p:spPr>
            <a:xfrm>
              <a:off x="1601" y="339893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0"/>
            <p:cNvSpPr/>
            <p:nvPr/>
          </p:nvSpPr>
          <p:spPr>
            <a:xfrm>
              <a:off x="1601" y="326007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1601" y="312121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1601" y="298236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1601" y="284350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1601" y="270556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601" y="256670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0"/>
            <p:cNvSpPr/>
            <p:nvPr/>
          </p:nvSpPr>
          <p:spPr>
            <a:xfrm>
              <a:off x="1601" y="2427843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0"/>
            <p:cNvSpPr/>
            <p:nvPr/>
          </p:nvSpPr>
          <p:spPr>
            <a:xfrm>
              <a:off x="1601" y="228898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0"/>
            <p:cNvSpPr/>
            <p:nvPr/>
          </p:nvSpPr>
          <p:spPr>
            <a:xfrm>
              <a:off x="1601" y="2150125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0"/>
            <p:cNvSpPr/>
            <p:nvPr/>
          </p:nvSpPr>
          <p:spPr>
            <a:xfrm>
              <a:off x="1601" y="2011266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0"/>
            <p:cNvSpPr/>
            <p:nvPr/>
          </p:nvSpPr>
          <p:spPr>
            <a:xfrm>
              <a:off x="1601" y="187335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0"/>
            <p:cNvSpPr/>
            <p:nvPr/>
          </p:nvSpPr>
          <p:spPr>
            <a:xfrm>
              <a:off x="1601" y="173449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1601" y="159563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0"/>
            <p:cNvSpPr/>
            <p:nvPr/>
          </p:nvSpPr>
          <p:spPr>
            <a:xfrm>
              <a:off x="1601" y="145678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>
              <a:off x="1601" y="131792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0"/>
            <p:cNvSpPr/>
            <p:nvPr/>
          </p:nvSpPr>
          <p:spPr>
            <a:xfrm>
              <a:off x="1601" y="117906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0"/>
            <p:cNvSpPr/>
            <p:nvPr/>
          </p:nvSpPr>
          <p:spPr>
            <a:xfrm>
              <a:off x="1601" y="104020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0"/>
            <p:cNvSpPr/>
            <p:nvPr/>
          </p:nvSpPr>
          <p:spPr>
            <a:xfrm>
              <a:off x="1601" y="90229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0"/>
            <p:cNvSpPr/>
            <p:nvPr/>
          </p:nvSpPr>
          <p:spPr>
            <a:xfrm>
              <a:off x="1601" y="76343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0"/>
            <p:cNvSpPr/>
            <p:nvPr/>
          </p:nvSpPr>
          <p:spPr>
            <a:xfrm>
              <a:off x="1601" y="62457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>
              <a:off x="1601" y="48571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>
              <a:off x="1601" y="34685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0"/>
            <p:cNvSpPr/>
            <p:nvPr/>
          </p:nvSpPr>
          <p:spPr>
            <a:xfrm>
              <a:off x="1601" y="20799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0"/>
            <p:cNvSpPr/>
            <p:nvPr/>
          </p:nvSpPr>
          <p:spPr>
            <a:xfrm>
              <a:off x="1601" y="6913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0"/>
            <p:cNvSpPr/>
            <p:nvPr/>
          </p:nvSpPr>
          <p:spPr>
            <a:xfrm>
              <a:off x="1601" y="513315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1601" y="499429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1601" y="485543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0"/>
            <p:cNvSpPr/>
            <p:nvPr/>
          </p:nvSpPr>
          <p:spPr>
            <a:xfrm>
              <a:off x="1601" y="4716574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1601" y="457866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1601" y="4439806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1601" y="4300947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0"/>
            <p:cNvSpPr/>
            <p:nvPr/>
          </p:nvSpPr>
          <p:spPr>
            <a:xfrm>
              <a:off x="1601" y="4162088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0"/>
            <p:cNvSpPr/>
            <p:nvPr/>
          </p:nvSpPr>
          <p:spPr>
            <a:xfrm>
              <a:off x="1601" y="4023229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0"/>
            <p:cNvSpPr/>
            <p:nvPr/>
          </p:nvSpPr>
          <p:spPr>
            <a:xfrm>
              <a:off x="1601" y="3884370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1601" y="3745511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1601" y="360757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1601" y="3468712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1601" y="332988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0"/>
            <p:cNvSpPr/>
            <p:nvPr/>
          </p:nvSpPr>
          <p:spPr>
            <a:xfrm>
              <a:off x="1601" y="319102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0"/>
            <p:cNvSpPr/>
            <p:nvPr/>
          </p:nvSpPr>
          <p:spPr>
            <a:xfrm>
              <a:off x="1601" y="305216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0"/>
            <p:cNvSpPr/>
            <p:nvPr/>
          </p:nvSpPr>
          <p:spPr>
            <a:xfrm>
              <a:off x="1601" y="291330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0"/>
            <p:cNvSpPr/>
            <p:nvPr/>
          </p:nvSpPr>
          <p:spPr>
            <a:xfrm>
              <a:off x="1601" y="277444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0"/>
            <p:cNvSpPr/>
            <p:nvPr/>
          </p:nvSpPr>
          <p:spPr>
            <a:xfrm>
              <a:off x="1601" y="2636508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0"/>
            <p:cNvSpPr/>
            <p:nvPr/>
          </p:nvSpPr>
          <p:spPr>
            <a:xfrm>
              <a:off x="1601" y="2497649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0"/>
            <p:cNvSpPr/>
            <p:nvPr/>
          </p:nvSpPr>
          <p:spPr>
            <a:xfrm>
              <a:off x="1601" y="235879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0"/>
            <p:cNvSpPr/>
            <p:nvPr/>
          </p:nvSpPr>
          <p:spPr>
            <a:xfrm>
              <a:off x="1601" y="2219930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>
              <a:off x="1601" y="2081071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1601" y="1942212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1601" y="1804303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0"/>
            <p:cNvSpPr/>
            <p:nvPr/>
          </p:nvSpPr>
          <p:spPr>
            <a:xfrm>
              <a:off x="1601" y="1665444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0"/>
            <p:cNvSpPr/>
            <p:nvPr/>
          </p:nvSpPr>
          <p:spPr>
            <a:xfrm>
              <a:off x="1601" y="1526585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0"/>
            <p:cNvSpPr/>
            <p:nvPr/>
          </p:nvSpPr>
          <p:spPr>
            <a:xfrm>
              <a:off x="1601" y="1387726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0"/>
            <p:cNvSpPr/>
            <p:nvPr/>
          </p:nvSpPr>
          <p:spPr>
            <a:xfrm>
              <a:off x="1601" y="1248867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0"/>
            <p:cNvSpPr/>
            <p:nvPr/>
          </p:nvSpPr>
          <p:spPr>
            <a:xfrm>
              <a:off x="1601" y="1110008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0"/>
            <p:cNvSpPr/>
            <p:nvPr/>
          </p:nvSpPr>
          <p:spPr>
            <a:xfrm>
              <a:off x="1601" y="971149"/>
              <a:ext cx="9143711" cy="10302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0"/>
            <p:cNvSpPr/>
            <p:nvPr/>
          </p:nvSpPr>
          <p:spPr>
            <a:xfrm>
              <a:off x="1601" y="833240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1601" y="694381"/>
              <a:ext cx="9143711" cy="9351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1601" y="555522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1601" y="41666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>
              <a:off x="1601" y="277803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0"/>
            <p:cNvSpPr/>
            <p:nvPr/>
          </p:nvSpPr>
          <p:spPr>
            <a:xfrm>
              <a:off x="1601" y="138944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1601" y="85"/>
              <a:ext cx="9143711" cy="10271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10"/>
          <p:cNvSpPr/>
          <p:nvPr/>
        </p:nvSpPr>
        <p:spPr>
          <a:xfrm>
            <a:off x="-125" y="-75"/>
            <a:ext cx="9144000" cy="5143500"/>
          </a:xfrm>
          <a:prstGeom prst="rect">
            <a:avLst/>
          </a:prstGeom>
          <a:gradFill>
            <a:gsLst>
              <a:gs pos="0">
                <a:srgbClr val="999999">
                  <a:alpha val="36078"/>
                </a:srgbClr>
              </a:gs>
              <a:gs pos="66000">
                <a:srgbClr val="8E7CC3">
                  <a:alpha val="44705"/>
                </a:srgbClr>
              </a:gs>
              <a:gs pos="100000">
                <a:srgbClr val="6B5E8D">
                  <a:alpha val="56078"/>
                </a:srgbClr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0"/>
          <p:cNvSpPr txBox="1"/>
          <p:nvPr>
            <p:ph idx="1" type="body"/>
          </p:nvPr>
        </p:nvSpPr>
        <p:spPr>
          <a:xfrm>
            <a:off x="897350" y="1083255"/>
            <a:ext cx="23022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</a:lstStyle>
          <a:p/>
        </p:txBody>
      </p:sp>
      <p:sp>
        <p:nvSpPr>
          <p:cNvPr id="1499" name="Google Shape;1499;p10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0" name="Google Shape;1500;p10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" Target="/ppt/slides/slide11.xml"/><Relationship Id="rId7" Type="http://schemas.openxmlformats.org/officeDocument/2006/relationships/slide" Target="/ppt/slides/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9" name="Shape 7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0" name="Google Shape;8000;p50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01" name="Google Shape;8001;p50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02" name="Google Shape;8002;p50"/>
          <p:cNvSpPr txBox="1"/>
          <p:nvPr>
            <p:ph type="ctrTitle"/>
          </p:nvPr>
        </p:nvSpPr>
        <p:spPr>
          <a:xfrm>
            <a:off x="1663500" y="1576500"/>
            <a:ext cx="5817000" cy="1421700"/>
          </a:xfrm>
          <a:prstGeom prst="rect">
            <a:avLst/>
          </a:prstGeom>
          <a:ln cap="flat" cmpd="sng" w="28575">
            <a:solidFill>
              <a:srgbClr val="3600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latin typeface="Playfair Display"/>
                <a:ea typeface="Playfair Display"/>
                <a:cs typeface="Playfair Display"/>
                <a:sym typeface="Playfair Display"/>
              </a:rPr>
              <a:t>Locked Key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3" name="Google Shape;8003;p50"/>
          <p:cNvSpPr txBox="1"/>
          <p:nvPr>
            <p:ph idx="1" type="subTitle"/>
          </p:nvPr>
        </p:nvSpPr>
        <p:spPr>
          <a:xfrm>
            <a:off x="1869612" y="3500200"/>
            <a:ext cx="5404800" cy="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Отбор Пеперудки</a:t>
            </a:r>
            <a:endParaRPr sz="2000"/>
          </a:p>
        </p:txBody>
      </p:sp>
      <p:grpSp>
        <p:nvGrpSpPr>
          <p:cNvPr id="8004" name="Google Shape;8004;p50"/>
          <p:cNvGrpSpPr/>
          <p:nvPr/>
        </p:nvGrpSpPr>
        <p:grpSpPr>
          <a:xfrm>
            <a:off x="1349513" y="3255625"/>
            <a:ext cx="442346" cy="544800"/>
            <a:chOff x="1349513" y="3255625"/>
            <a:chExt cx="442346" cy="544800"/>
          </a:xfrm>
        </p:grpSpPr>
        <p:sp>
          <p:nvSpPr>
            <p:cNvPr id="8005" name="Google Shape;8005;p50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50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7" name="Google Shape;8007;p50"/>
          <p:cNvGrpSpPr/>
          <p:nvPr/>
        </p:nvGrpSpPr>
        <p:grpSpPr>
          <a:xfrm>
            <a:off x="7231778" y="3446525"/>
            <a:ext cx="519622" cy="494824"/>
            <a:chOff x="7231778" y="3446525"/>
            <a:chExt cx="519622" cy="494824"/>
          </a:xfrm>
        </p:grpSpPr>
        <p:sp>
          <p:nvSpPr>
            <p:cNvPr id="8008" name="Google Shape;8008;p50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50"/>
            <p:cNvSpPr/>
            <p:nvPr/>
          </p:nvSpPr>
          <p:spPr>
            <a:xfrm>
              <a:off x="7231778" y="37472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0" name="Google Shape;8010;p50"/>
          <p:cNvGrpSpPr/>
          <p:nvPr/>
        </p:nvGrpSpPr>
        <p:grpSpPr>
          <a:xfrm>
            <a:off x="7473303" y="1083625"/>
            <a:ext cx="432485" cy="580225"/>
            <a:chOff x="7473303" y="1083625"/>
            <a:chExt cx="432485" cy="580225"/>
          </a:xfrm>
        </p:grpSpPr>
        <p:sp>
          <p:nvSpPr>
            <p:cNvPr id="8011" name="Google Shape;8011;p50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50"/>
            <p:cNvSpPr/>
            <p:nvPr/>
          </p:nvSpPr>
          <p:spPr>
            <a:xfrm>
              <a:off x="7555688" y="131375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3" name="Google Shape;8013;p50"/>
          <p:cNvGrpSpPr/>
          <p:nvPr/>
        </p:nvGrpSpPr>
        <p:grpSpPr>
          <a:xfrm>
            <a:off x="1248463" y="1078375"/>
            <a:ext cx="487822" cy="453303"/>
            <a:chOff x="1248463" y="1078375"/>
            <a:chExt cx="487822" cy="453303"/>
          </a:xfrm>
        </p:grpSpPr>
        <p:sp>
          <p:nvSpPr>
            <p:cNvPr id="8014" name="Google Shape;8014;p50"/>
            <p:cNvSpPr/>
            <p:nvPr/>
          </p:nvSpPr>
          <p:spPr>
            <a:xfrm>
              <a:off x="1460565" y="12290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50"/>
            <p:cNvSpPr/>
            <p:nvPr/>
          </p:nvSpPr>
          <p:spPr>
            <a:xfrm>
              <a:off x="1306386" y="1423149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50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7" name="Google Shape;8017;p50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018" name="Google Shape;8018;p50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50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50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50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50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3" name="Google Shape;8023;p50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024" name="Google Shape;8024;p50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025" name="Google Shape;8025;p50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26" name="Google Shape;8026;p50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7" name="Google Shape;8027;p50"/>
          <p:cNvSpPr/>
          <p:nvPr/>
        </p:nvSpPr>
        <p:spPr>
          <a:xfrm>
            <a:off x="8291538" y="982265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8" name="Google Shape;80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075" y="1083625"/>
            <a:ext cx="1609425" cy="12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4" name="Shape 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5" name="Google Shape;8455;p59">
            <a:hlinkClick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56" name="Google Shape;8456;p59">
            <a:hlinkClick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457" name="Google Shape;8457;p59"/>
          <p:cNvGrpSpPr/>
          <p:nvPr/>
        </p:nvGrpSpPr>
        <p:grpSpPr>
          <a:xfrm>
            <a:off x="1268175" y="971325"/>
            <a:ext cx="6613200" cy="3200850"/>
            <a:chOff x="1268175" y="963075"/>
            <a:chExt cx="6613200" cy="3200850"/>
          </a:xfrm>
        </p:grpSpPr>
        <p:sp>
          <p:nvSpPr>
            <p:cNvPr id="8458" name="Google Shape;8458;p59"/>
            <p:cNvSpPr/>
            <p:nvPr/>
          </p:nvSpPr>
          <p:spPr>
            <a:xfrm>
              <a:off x="1268175" y="963075"/>
              <a:ext cx="6613200" cy="12519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459" name="Google Shape;8459;p59"/>
            <p:cNvSpPr/>
            <p:nvPr/>
          </p:nvSpPr>
          <p:spPr>
            <a:xfrm>
              <a:off x="1268175" y="1367325"/>
              <a:ext cx="6613200" cy="27966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460" name="Google Shape;8460;p59"/>
            <p:cNvGrpSpPr/>
            <p:nvPr/>
          </p:nvGrpSpPr>
          <p:grpSpPr>
            <a:xfrm>
              <a:off x="7053102" y="1092800"/>
              <a:ext cx="655400" cy="157800"/>
              <a:chOff x="7968325" y="355525"/>
              <a:chExt cx="655400" cy="157800"/>
            </a:xfrm>
          </p:grpSpPr>
          <p:sp>
            <p:nvSpPr>
              <p:cNvPr id="8461" name="Google Shape;8461;p59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462" name="Google Shape;8462;p59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63" name="Google Shape;8463;p59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464" name="Google Shape;8464;p59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65" name="Google Shape;8465;p59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59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467" name="Google Shape;8467;p59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468" name="Google Shape;8468;p59"/>
          <p:cNvGrpSpPr/>
          <p:nvPr/>
        </p:nvGrpSpPr>
        <p:grpSpPr>
          <a:xfrm>
            <a:off x="1529078" y="3477650"/>
            <a:ext cx="442346" cy="544800"/>
            <a:chOff x="3307162" y="3345575"/>
            <a:chExt cx="442346" cy="544800"/>
          </a:xfrm>
        </p:grpSpPr>
        <p:sp>
          <p:nvSpPr>
            <p:cNvPr id="8469" name="Google Shape;8469;p59"/>
            <p:cNvSpPr/>
            <p:nvPr/>
          </p:nvSpPr>
          <p:spPr>
            <a:xfrm flipH="1">
              <a:off x="3537408" y="33455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59"/>
            <p:cNvSpPr/>
            <p:nvPr/>
          </p:nvSpPr>
          <p:spPr>
            <a:xfrm flipH="1">
              <a:off x="3307162" y="355767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1" name="Google Shape;8471;p59"/>
          <p:cNvGrpSpPr/>
          <p:nvPr/>
        </p:nvGrpSpPr>
        <p:grpSpPr>
          <a:xfrm>
            <a:off x="7190478" y="2503725"/>
            <a:ext cx="519622" cy="494824"/>
            <a:chOff x="7231778" y="3446525"/>
            <a:chExt cx="519622" cy="494824"/>
          </a:xfrm>
        </p:grpSpPr>
        <p:sp>
          <p:nvSpPr>
            <p:cNvPr id="8472" name="Google Shape;8472;p59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59"/>
            <p:cNvSpPr/>
            <p:nvPr/>
          </p:nvSpPr>
          <p:spPr>
            <a:xfrm>
              <a:off x="7231778" y="37472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4" name="Google Shape;8474;p59"/>
          <p:cNvSpPr/>
          <p:nvPr/>
        </p:nvSpPr>
        <p:spPr>
          <a:xfrm flipH="1">
            <a:off x="1586108" y="1629950"/>
            <a:ext cx="212100" cy="212100"/>
          </a:xfrm>
          <a:prstGeom prst="star4">
            <a:avLst>
              <a:gd fmla="val 15639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5" name="Google Shape;8475;p59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476" name="Google Shape;8476;p59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59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59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59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59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1" name="Google Shape;8481;p59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482" name="Google Shape;8482;p59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483" name="Google Shape;8483;p59"/>
          <p:cNvSpPr/>
          <p:nvPr/>
        </p:nvSpPr>
        <p:spPr>
          <a:xfrm>
            <a:off x="8291538" y="2357988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4" name="Google Shape;8484;p59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85" name="Google Shape;8485;p59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6" name="Google Shape;8486;p59"/>
          <p:cNvSpPr txBox="1"/>
          <p:nvPr/>
        </p:nvSpPr>
        <p:spPr>
          <a:xfrm>
            <a:off x="2104725" y="1940700"/>
            <a:ext cx="494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mfortaa"/>
                <a:ea typeface="Comfortaa"/>
                <a:cs typeface="Comfortaa"/>
                <a:sym typeface="Comfortaa"/>
              </a:rPr>
              <a:t>Благодарим Ви за вниманието!</a:t>
            </a:r>
            <a:endParaRPr sz="3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0" name="Shape 8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1" name="Google Shape;8491;p60"/>
          <p:cNvGrpSpPr/>
          <p:nvPr/>
        </p:nvGrpSpPr>
        <p:grpSpPr>
          <a:xfrm>
            <a:off x="1148925" y="2301175"/>
            <a:ext cx="4450400" cy="907600"/>
            <a:chOff x="1148925" y="2298450"/>
            <a:chExt cx="4450400" cy="907600"/>
          </a:xfrm>
        </p:grpSpPr>
        <p:sp>
          <p:nvSpPr>
            <p:cNvPr id="8492" name="Google Shape;8492;p60"/>
            <p:cNvSpPr/>
            <p:nvPr/>
          </p:nvSpPr>
          <p:spPr>
            <a:xfrm>
              <a:off x="1149125" y="2298450"/>
              <a:ext cx="4450200" cy="9075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00</a:t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493" name="Google Shape;8493;p60"/>
            <p:cNvSpPr/>
            <p:nvPr/>
          </p:nvSpPr>
          <p:spPr>
            <a:xfrm>
              <a:off x="1148925" y="2476150"/>
              <a:ext cx="4450200" cy="729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494" name="Google Shape;8494;p60"/>
            <p:cNvGrpSpPr/>
            <p:nvPr/>
          </p:nvGrpSpPr>
          <p:grpSpPr>
            <a:xfrm>
              <a:off x="5129844" y="2338791"/>
              <a:ext cx="410280" cy="98701"/>
              <a:chOff x="4017845" y="1470641"/>
              <a:chExt cx="410280" cy="98701"/>
            </a:xfrm>
          </p:grpSpPr>
          <p:sp>
            <p:nvSpPr>
              <p:cNvPr id="8495" name="Google Shape;8495;p60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60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60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498" name="Google Shape;8498;p60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99" name="Google Shape;8499;p60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00" name="Google Shape;8500;p60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01" name="Google Shape;8501;p60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502" name="Google Shape;8502;p60"/>
          <p:cNvGrpSpPr/>
          <p:nvPr/>
        </p:nvGrpSpPr>
        <p:grpSpPr>
          <a:xfrm>
            <a:off x="1148925" y="1284000"/>
            <a:ext cx="4450400" cy="907600"/>
            <a:chOff x="1148925" y="1284000"/>
            <a:chExt cx="4450400" cy="907600"/>
          </a:xfrm>
        </p:grpSpPr>
        <p:sp>
          <p:nvSpPr>
            <p:cNvPr id="8503" name="Google Shape;8503;p60"/>
            <p:cNvSpPr/>
            <p:nvPr/>
          </p:nvSpPr>
          <p:spPr>
            <a:xfrm>
              <a:off x="1149125" y="1284000"/>
              <a:ext cx="4450200" cy="9075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00</a:t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504" name="Google Shape;8504;p60"/>
            <p:cNvSpPr/>
            <p:nvPr/>
          </p:nvSpPr>
          <p:spPr>
            <a:xfrm>
              <a:off x="1148925" y="1461700"/>
              <a:ext cx="4450200" cy="729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505" name="Google Shape;8505;p60"/>
            <p:cNvGrpSpPr/>
            <p:nvPr/>
          </p:nvGrpSpPr>
          <p:grpSpPr>
            <a:xfrm>
              <a:off x="5129845" y="1328391"/>
              <a:ext cx="410280" cy="98701"/>
              <a:chOff x="4017845" y="1470641"/>
              <a:chExt cx="410280" cy="98701"/>
            </a:xfrm>
          </p:grpSpPr>
          <p:sp>
            <p:nvSpPr>
              <p:cNvPr id="8506" name="Google Shape;8506;p60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60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60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09" name="Google Shape;8509;p60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10" name="Google Shape;8510;p60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11" name="Google Shape;8511;p60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12" name="Google Shape;8512;p60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513" name="Google Shape;8513;p60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514" name="Google Shape;8514;p60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515" name="Google Shape;8515;p60"/>
          <p:cNvGrpSpPr/>
          <p:nvPr/>
        </p:nvGrpSpPr>
        <p:grpSpPr>
          <a:xfrm>
            <a:off x="1148925" y="3318350"/>
            <a:ext cx="4450400" cy="907600"/>
            <a:chOff x="1148925" y="3318350"/>
            <a:chExt cx="4450400" cy="907600"/>
          </a:xfrm>
        </p:grpSpPr>
        <p:sp>
          <p:nvSpPr>
            <p:cNvPr id="8516" name="Google Shape;8516;p60"/>
            <p:cNvSpPr/>
            <p:nvPr/>
          </p:nvSpPr>
          <p:spPr>
            <a:xfrm>
              <a:off x="1149125" y="3318350"/>
              <a:ext cx="4450200" cy="907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00</a:t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517" name="Google Shape;8517;p60"/>
            <p:cNvSpPr/>
            <p:nvPr/>
          </p:nvSpPr>
          <p:spPr>
            <a:xfrm>
              <a:off x="1148925" y="3496050"/>
              <a:ext cx="4450200" cy="7299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518" name="Google Shape;8518;p60"/>
            <p:cNvGrpSpPr/>
            <p:nvPr/>
          </p:nvGrpSpPr>
          <p:grpSpPr>
            <a:xfrm>
              <a:off x="5129845" y="3358691"/>
              <a:ext cx="410280" cy="98701"/>
              <a:chOff x="4017845" y="1470641"/>
              <a:chExt cx="410280" cy="98701"/>
            </a:xfrm>
          </p:grpSpPr>
          <p:sp>
            <p:nvSpPr>
              <p:cNvPr id="8519" name="Google Shape;8519;p60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60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60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22" name="Google Shape;8522;p60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23" name="Google Shape;8523;p60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24" name="Google Shape;8524;p60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25" name="Google Shape;8525;p60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526" name="Google Shape;8526;p60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527" name="Google Shape;8527;p60">
            <a:hlinkClick/>
          </p:cNvPr>
          <p:cNvSpPr txBox="1"/>
          <p:nvPr>
            <p:ph idx="6" type="title"/>
          </p:nvPr>
        </p:nvSpPr>
        <p:spPr>
          <a:xfrm>
            <a:off x="1357180" y="2515019"/>
            <a:ext cx="56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28" name="Google Shape;8528;p60">
            <a:hlinkClick/>
          </p:cNvPr>
          <p:cNvSpPr txBox="1"/>
          <p:nvPr>
            <p:ph idx="2" type="title"/>
          </p:nvPr>
        </p:nvSpPr>
        <p:spPr>
          <a:xfrm>
            <a:off x="2043650" y="14986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company</a:t>
            </a:r>
            <a:endParaRPr/>
          </a:p>
        </p:txBody>
      </p:sp>
      <p:sp>
        <p:nvSpPr>
          <p:cNvPr id="8529" name="Google Shape;8529;p60">
            <a:hlinkClick/>
          </p:cNvPr>
          <p:cNvSpPr txBox="1"/>
          <p:nvPr>
            <p:ph idx="1" type="subTitle"/>
          </p:nvPr>
        </p:nvSpPr>
        <p:spPr>
          <a:xfrm>
            <a:off x="2043650" y="1773787"/>
            <a:ext cx="3338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8530" name="Google Shape;8530;p60">
            <a:hlinkClick/>
          </p:cNvPr>
          <p:cNvSpPr txBox="1"/>
          <p:nvPr>
            <p:ph idx="3" type="title"/>
          </p:nvPr>
        </p:nvSpPr>
        <p:spPr>
          <a:xfrm>
            <a:off x="1357178" y="1498610"/>
            <a:ext cx="565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31" name="Google Shape;8531;p60"/>
          <p:cNvGrpSpPr/>
          <p:nvPr/>
        </p:nvGrpSpPr>
        <p:grpSpPr>
          <a:xfrm>
            <a:off x="8290201" y="863900"/>
            <a:ext cx="123600" cy="3239150"/>
            <a:chOff x="8290351" y="863900"/>
            <a:chExt cx="123600" cy="3239150"/>
          </a:xfrm>
        </p:grpSpPr>
        <p:sp>
          <p:nvSpPr>
            <p:cNvPr id="8532" name="Google Shape;8532;p60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60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60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60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60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7" name="Google Shape;8537;p60"/>
          <p:cNvGrpSpPr/>
          <p:nvPr/>
        </p:nvGrpSpPr>
        <p:grpSpPr>
          <a:xfrm>
            <a:off x="7094002" y="693097"/>
            <a:ext cx="654225" cy="348076"/>
            <a:chOff x="7395223" y="735699"/>
            <a:chExt cx="654225" cy="348076"/>
          </a:xfrm>
        </p:grpSpPr>
        <p:sp>
          <p:nvSpPr>
            <p:cNvPr id="8538" name="Google Shape;8538;p60"/>
            <p:cNvSpPr/>
            <p:nvPr/>
          </p:nvSpPr>
          <p:spPr>
            <a:xfrm>
              <a:off x="7395223" y="8716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60"/>
            <p:cNvSpPr/>
            <p:nvPr/>
          </p:nvSpPr>
          <p:spPr>
            <a:xfrm>
              <a:off x="7699348" y="735699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0" name="Google Shape;8540;p60">
            <a:hlinkClick action="ppaction://hlinkshowjump?jump=previousslide"/>
          </p:cNvPr>
          <p:cNvSpPr txBox="1"/>
          <p:nvPr>
            <p:ph idx="13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541" name="Google Shape;8541;p60">
            <a:hlinkClick action="ppaction://hlinkshowjump?jump=nextslide"/>
          </p:cNvPr>
          <p:cNvSpPr txBox="1"/>
          <p:nvPr>
            <p:ph idx="14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542" name="Google Shape;8542;p60">
            <a:hlinkClick/>
          </p:cNvPr>
          <p:cNvSpPr txBox="1"/>
          <p:nvPr>
            <p:ph idx="4" type="title"/>
          </p:nvPr>
        </p:nvSpPr>
        <p:spPr>
          <a:xfrm>
            <a:off x="2043652" y="25130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plan</a:t>
            </a:r>
            <a:endParaRPr/>
          </a:p>
        </p:txBody>
      </p:sp>
      <p:sp>
        <p:nvSpPr>
          <p:cNvPr id="8543" name="Google Shape;8543;p60">
            <a:hlinkClick/>
          </p:cNvPr>
          <p:cNvSpPr txBox="1"/>
          <p:nvPr>
            <p:ph idx="5" type="subTitle"/>
          </p:nvPr>
        </p:nvSpPr>
        <p:spPr>
          <a:xfrm>
            <a:off x="2043650" y="2786963"/>
            <a:ext cx="3338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8544" name="Google Shape;8544;p60">
            <a:hlinkClick/>
          </p:cNvPr>
          <p:cNvSpPr txBox="1"/>
          <p:nvPr>
            <p:ph idx="7" type="title"/>
          </p:nvPr>
        </p:nvSpPr>
        <p:spPr>
          <a:xfrm>
            <a:off x="2043653" y="3527421"/>
            <a:ext cx="3338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analysis</a:t>
            </a:r>
            <a:endParaRPr/>
          </a:p>
        </p:txBody>
      </p:sp>
      <p:sp>
        <p:nvSpPr>
          <p:cNvPr id="8545" name="Google Shape;8545;p60">
            <a:hlinkClick/>
          </p:cNvPr>
          <p:cNvSpPr txBox="1"/>
          <p:nvPr>
            <p:ph idx="8" type="subTitle"/>
          </p:nvPr>
        </p:nvSpPr>
        <p:spPr>
          <a:xfrm>
            <a:off x="2043675" y="3800138"/>
            <a:ext cx="333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8546" name="Google Shape;8546;p60">
            <a:hlinkClick/>
          </p:cNvPr>
          <p:cNvSpPr txBox="1"/>
          <p:nvPr>
            <p:ph idx="9" type="title"/>
          </p:nvPr>
        </p:nvSpPr>
        <p:spPr>
          <a:xfrm>
            <a:off x="1357178" y="3531129"/>
            <a:ext cx="56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47" name="Google Shape;8547;p60"/>
          <p:cNvSpPr/>
          <p:nvPr/>
        </p:nvSpPr>
        <p:spPr>
          <a:xfrm>
            <a:off x="5679289" y="1284298"/>
            <a:ext cx="2314200" cy="907200"/>
          </a:xfrm>
          <a:prstGeom prst="rect">
            <a:avLst/>
          </a:prstGeom>
          <a:gradFill>
            <a:gsLst>
              <a:gs pos="0">
                <a:schemeClr val="accent4"/>
              </a:gs>
              <a:gs pos="7300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rotWithShape="0" algn="bl" dir="276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8" name="Google Shape;8548;p60"/>
          <p:cNvSpPr/>
          <p:nvPr/>
        </p:nvSpPr>
        <p:spPr>
          <a:xfrm>
            <a:off x="5679289" y="2298748"/>
            <a:ext cx="2314200" cy="907200"/>
          </a:xfrm>
          <a:prstGeom prst="rect">
            <a:avLst/>
          </a:prstGeom>
          <a:gradFill>
            <a:gsLst>
              <a:gs pos="0">
                <a:schemeClr val="accent4"/>
              </a:gs>
              <a:gs pos="7300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rotWithShape="0" algn="bl" dir="276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9" name="Google Shape;8549;p60"/>
          <p:cNvSpPr/>
          <p:nvPr/>
        </p:nvSpPr>
        <p:spPr>
          <a:xfrm>
            <a:off x="5679289" y="3321173"/>
            <a:ext cx="2314200" cy="907200"/>
          </a:xfrm>
          <a:prstGeom prst="rect">
            <a:avLst/>
          </a:prstGeom>
          <a:gradFill>
            <a:gsLst>
              <a:gs pos="0">
                <a:schemeClr val="accent4"/>
              </a:gs>
              <a:gs pos="7300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rotWithShape="0" algn="bl" dir="276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0" name="Google Shape;8550;p60"/>
          <p:cNvGrpSpPr/>
          <p:nvPr/>
        </p:nvGrpSpPr>
        <p:grpSpPr>
          <a:xfrm>
            <a:off x="5679452" y="1295371"/>
            <a:ext cx="2313872" cy="896325"/>
            <a:chOff x="5679160" y="1295371"/>
            <a:chExt cx="2313872" cy="896325"/>
          </a:xfrm>
        </p:grpSpPr>
        <p:sp>
          <p:nvSpPr>
            <p:cNvPr id="8551" name="Google Shape;8551;p60"/>
            <p:cNvSpPr/>
            <p:nvPr/>
          </p:nvSpPr>
          <p:spPr>
            <a:xfrm>
              <a:off x="5679160" y="21360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60"/>
            <p:cNvSpPr/>
            <p:nvPr/>
          </p:nvSpPr>
          <p:spPr>
            <a:xfrm>
              <a:off x="5679160" y="20399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60"/>
            <p:cNvSpPr/>
            <p:nvPr/>
          </p:nvSpPr>
          <p:spPr>
            <a:xfrm>
              <a:off x="5679160" y="19437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60"/>
            <p:cNvSpPr/>
            <p:nvPr/>
          </p:nvSpPr>
          <p:spPr>
            <a:xfrm>
              <a:off x="5679160" y="184755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60"/>
            <p:cNvSpPr/>
            <p:nvPr/>
          </p:nvSpPr>
          <p:spPr>
            <a:xfrm>
              <a:off x="5679160" y="175138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60"/>
            <p:cNvSpPr/>
            <p:nvPr/>
          </p:nvSpPr>
          <p:spPr>
            <a:xfrm>
              <a:off x="5679160" y="1655209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60"/>
            <p:cNvSpPr/>
            <p:nvPr/>
          </p:nvSpPr>
          <p:spPr>
            <a:xfrm>
              <a:off x="5679160" y="15596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60"/>
            <p:cNvSpPr/>
            <p:nvPr/>
          </p:nvSpPr>
          <p:spPr>
            <a:xfrm>
              <a:off x="5679160" y="14634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60"/>
            <p:cNvSpPr/>
            <p:nvPr/>
          </p:nvSpPr>
          <p:spPr>
            <a:xfrm>
              <a:off x="5679160" y="136734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60"/>
            <p:cNvSpPr/>
            <p:nvPr/>
          </p:nvSpPr>
          <p:spPr>
            <a:xfrm>
              <a:off x="5681630" y="218521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60"/>
            <p:cNvSpPr/>
            <p:nvPr/>
          </p:nvSpPr>
          <p:spPr>
            <a:xfrm>
              <a:off x="5681630" y="2089045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60"/>
            <p:cNvSpPr/>
            <p:nvPr/>
          </p:nvSpPr>
          <p:spPr>
            <a:xfrm>
              <a:off x="5681630" y="19928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60"/>
            <p:cNvSpPr/>
            <p:nvPr/>
          </p:nvSpPr>
          <p:spPr>
            <a:xfrm>
              <a:off x="5681630" y="189669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60"/>
            <p:cNvSpPr/>
            <p:nvPr/>
          </p:nvSpPr>
          <p:spPr>
            <a:xfrm>
              <a:off x="5681630" y="1800524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60"/>
            <p:cNvSpPr/>
            <p:nvPr/>
          </p:nvSpPr>
          <p:spPr>
            <a:xfrm>
              <a:off x="5681630" y="170435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60"/>
            <p:cNvSpPr/>
            <p:nvPr/>
          </p:nvSpPr>
          <p:spPr>
            <a:xfrm>
              <a:off x="5681630" y="1608813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60"/>
            <p:cNvSpPr/>
            <p:nvPr/>
          </p:nvSpPr>
          <p:spPr>
            <a:xfrm>
              <a:off x="5681630" y="151263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60"/>
            <p:cNvSpPr/>
            <p:nvPr/>
          </p:nvSpPr>
          <p:spPr>
            <a:xfrm>
              <a:off x="5681630" y="141648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60"/>
            <p:cNvSpPr/>
            <p:nvPr/>
          </p:nvSpPr>
          <p:spPr>
            <a:xfrm>
              <a:off x="5681630" y="132031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60"/>
            <p:cNvSpPr/>
            <p:nvPr/>
          </p:nvSpPr>
          <p:spPr>
            <a:xfrm>
              <a:off x="5680702" y="21602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60"/>
            <p:cNvSpPr/>
            <p:nvPr/>
          </p:nvSpPr>
          <p:spPr>
            <a:xfrm>
              <a:off x="5680702" y="20641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60"/>
            <p:cNvSpPr/>
            <p:nvPr/>
          </p:nvSpPr>
          <p:spPr>
            <a:xfrm>
              <a:off x="5680702" y="19679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60"/>
            <p:cNvSpPr/>
            <p:nvPr/>
          </p:nvSpPr>
          <p:spPr>
            <a:xfrm>
              <a:off x="5680702" y="187175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60"/>
            <p:cNvSpPr/>
            <p:nvPr/>
          </p:nvSpPr>
          <p:spPr>
            <a:xfrm>
              <a:off x="5680702" y="177558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60"/>
            <p:cNvSpPr/>
            <p:nvPr/>
          </p:nvSpPr>
          <p:spPr>
            <a:xfrm>
              <a:off x="5680702" y="167940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60"/>
            <p:cNvSpPr/>
            <p:nvPr/>
          </p:nvSpPr>
          <p:spPr>
            <a:xfrm>
              <a:off x="5680702" y="15838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60"/>
            <p:cNvSpPr/>
            <p:nvPr/>
          </p:nvSpPr>
          <p:spPr>
            <a:xfrm>
              <a:off x="5680702" y="14876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60"/>
            <p:cNvSpPr/>
            <p:nvPr/>
          </p:nvSpPr>
          <p:spPr>
            <a:xfrm>
              <a:off x="5680702" y="139154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60"/>
            <p:cNvSpPr/>
            <p:nvPr/>
          </p:nvSpPr>
          <p:spPr>
            <a:xfrm>
              <a:off x="5680702" y="12953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60"/>
            <p:cNvSpPr/>
            <p:nvPr/>
          </p:nvSpPr>
          <p:spPr>
            <a:xfrm>
              <a:off x="5680702" y="211245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60"/>
            <p:cNvSpPr/>
            <p:nvPr/>
          </p:nvSpPr>
          <p:spPr>
            <a:xfrm>
              <a:off x="5680702" y="2016276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60"/>
            <p:cNvSpPr/>
            <p:nvPr/>
          </p:nvSpPr>
          <p:spPr>
            <a:xfrm>
              <a:off x="5680702" y="192010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60"/>
            <p:cNvSpPr/>
            <p:nvPr/>
          </p:nvSpPr>
          <p:spPr>
            <a:xfrm>
              <a:off x="5680702" y="182392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60"/>
            <p:cNvSpPr/>
            <p:nvPr/>
          </p:nvSpPr>
          <p:spPr>
            <a:xfrm>
              <a:off x="5680702" y="172775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60"/>
            <p:cNvSpPr/>
            <p:nvPr/>
          </p:nvSpPr>
          <p:spPr>
            <a:xfrm>
              <a:off x="5680702" y="163158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60"/>
            <p:cNvSpPr/>
            <p:nvPr/>
          </p:nvSpPr>
          <p:spPr>
            <a:xfrm>
              <a:off x="5680702" y="153604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60"/>
            <p:cNvSpPr/>
            <p:nvPr/>
          </p:nvSpPr>
          <p:spPr>
            <a:xfrm>
              <a:off x="5680702" y="143987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60"/>
            <p:cNvSpPr/>
            <p:nvPr/>
          </p:nvSpPr>
          <p:spPr>
            <a:xfrm>
              <a:off x="5680702" y="134371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9" name="Google Shape;8589;p60"/>
          <p:cNvGrpSpPr/>
          <p:nvPr/>
        </p:nvGrpSpPr>
        <p:grpSpPr>
          <a:xfrm>
            <a:off x="5679452" y="2307896"/>
            <a:ext cx="2313872" cy="896325"/>
            <a:chOff x="5679160" y="1295371"/>
            <a:chExt cx="2313872" cy="896325"/>
          </a:xfrm>
        </p:grpSpPr>
        <p:sp>
          <p:nvSpPr>
            <p:cNvPr id="8590" name="Google Shape;8590;p60"/>
            <p:cNvSpPr/>
            <p:nvPr/>
          </p:nvSpPr>
          <p:spPr>
            <a:xfrm>
              <a:off x="5679160" y="21360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60"/>
            <p:cNvSpPr/>
            <p:nvPr/>
          </p:nvSpPr>
          <p:spPr>
            <a:xfrm>
              <a:off x="5679160" y="20399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60"/>
            <p:cNvSpPr/>
            <p:nvPr/>
          </p:nvSpPr>
          <p:spPr>
            <a:xfrm>
              <a:off x="5679160" y="19437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60"/>
            <p:cNvSpPr/>
            <p:nvPr/>
          </p:nvSpPr>
          <p:spPr>
            <a:xfrm>
              <a:off x="5679160" y="184755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60"/>
            <p:cNvSpPr/>
            <p:nvPr/>
          </p:nvSpPr>
          <p:spPr>
            <a:xfrm>
              <a:off x="5679160" y="175138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60"/>
            <p:cNvSpPr/>
            <p:nvPr/>
          </p:nvSpPr>
          <p:spPr>
            <a:xfrm>
              <a:off x="5679160" y="1655209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60"/>
            <p:cNvSpPr/>
            <p:nvPr/>
          </p:nvSpPr>
          <p:spPr>
            <a:xfrm>
              <a:off x="5679160" y="15596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60"/>
            <p:cNvSpPr/>
            <p:nvPr/>
          </p:nvSpPr>
          <p:spPr>
            <a:xfrm>
              <a:off x="5679160" y="14634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60"/>
            <p:cNvSpPr/>
            <p:nvPr/>
          </p:nvSpPr>
          <p:spPr>
            <a:xfrm>
              <a:off x="5679160" y="136734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60"/>
            <p:cNvSpPr/>
            <p:nvPr/>
          </p:nvSpPr>
          <p:spPr>
            <a:xfrm>
              <a:off x="5681630" y="218521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60"/>
            <p:cNvSpPr/>
            <p:nvPr/>
          </p:nvSpPr>
          <p:spPr>
            <a:xfrm>
              <a:off x="5681630" y="2089045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60"/>
            <p:cNvSpPr/>
            <p:nvPr/>
          </p:nvSpPr>
          <p:spPr>
            <a:xfrm>
              <a:off x="5681630" y="19928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60"/>
            <p:cNvSpPr/>
            <p:nvPr/>
          </p:nvSpPr>
          <p:spPr>
            <a:xfrm>
              <a:off x="5681630" y="189669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60"/>
            <p:cNvSpPr/>
            <p:nvPr/>
          </p:nvSpPr>
          <p:spPr>
            <a:xfrm>
              <a:off x="5681630" y="1800524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60"/>
            <p:cNvSpPr/>
            <p:nvPr/>
          </p:nvSpPr>
          <p:spPr>
            <a:xfrm>
              <a:off x="5681630" y="170435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60"/>
            <p:cNvSpPr/>
            <p:nvPr/>
          </p:nvSpPr>
          <p:spPr>
            <a:xfrm>
              <a:off x="5681630" y="1608813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60"/>
            <p:cNvSpPr/>
            <p:nvPr/>
          </p:nvSpPr>
          <p:spPr>
            <a:xfrm>
              <a:off x="5681630" y="151263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60"/>
            <p:cNvSpPr/>
            <p:nvPr/>
          </p:nvSpPr>
          <p:spPr>
            <a:xfrm>
              <a:off x="5681630" y="141648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60"/>
            <p:cNvSpPr/>
            <p:nvPr/>
          </p:nvSpPr>
          <p:spPr>
            <a:xfrm>
              <a:off x="5681630" y="132031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60"/>
            <p:cNvSpPr/>
            <p:nvPr/>
          </p:nvSpPr>
          <p:spPr>
            <a:xfrm>
              <a:off x="5680702" y="21602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60"/>
            <p:cNvSpPr/>
            <p:nvPr/>
          </p:nvSpPr>
          <p:spPr>
            <a:xfrm>
              <a:off x="5680702" y="20641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60"/>
            <p:cNvSpPr/>
            <p:nvPr/>
          </p:nvSpPr>
          <p:spPr>
            <a:xfrm>
              <a:off x="5680702" y="19679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60"/>
            <p:cNvSpPr/>
            <p:nvPr/>
          </p:nvSpPr>
          <p:spPr>
            <a:xfrm>
              <a:off x="5680702" y="187175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60"/>
            <p:cNvSpPr/>
            <p:nvPr/>
          </p:nvSpPr>
          <p:spPr>
            <a:xfrm>
              <a:off x="5680702" y="177558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60"/>
            <p:cNvSpPr/>
            <p:nvPr/>
          </p:nvSpPr>
          <p:spPr>
            <a:xfrm>
              <a:off x="5680702" y="167940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60"/>
            <p:cNvSpPr/>
            <p:nvPr/>
          </p:nvSpPr>
          <p:spPr>
            <a:xfrm>
              <a:off x="5680702" y="15838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60"/>
            <p:cNvSpPr/>
            <p:nvPr/>
          </p:nvSpPr>
          <p:spPr>
            <a:xfrm>
              <a:off x="5680702" y="14876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60"/>
            <p:cNvSpPr/>
            <p:nvPr/>
          </p:nvSpPr>
          <p:spPr>
            <a:xfrm>
              <a:off x="5680702" y="139154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60"/>
            <p:cNvSpPr/>
            <p:nvPr/>
          </p:nvSpPr>
          <p:spPr>
            <a:xfrm>
              <a:off x="5680702" y="12953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60"/>
            <p:cNvSpPr/>
            <p:nvPr/>
          </p:nvSpPr>
          <p:spPr>
            <a:xfrm>
              <a:off x="5680702" y="211245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60"/>
            <p:cNvSpPr/>
            <p:nvPr/>
          </p:nvSpPr>
          <p:spPr>
            <a:xfrm>
              <a:off x="5680702" y="2016276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60"/>
            <p:cNvSpPr/>
            <p:nvPr/>
          </p:nvSpPr>
          <p:spPr>
            <a:xfrm>
              <a:off x="5680702" y="192010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60"/>
            <p:cNvSpPr/>
            <p:nvPr/>
          </p:nvSpPr>
          <p:spPr>
            <a:xfrm>
              <a:off x="5680702" y="182392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60"/>
            <p:cNvSpPr/>
            <p:nvPr/>
          </p:nvSpPr>
          <p:spPr>
            <a:xfrm>
              <a:off x="5680702" y="172775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60"/>
            <p:cNvSpPr/>
            <p:nvPr/>
          </p:nvSpPr>
          <p:spPr>
            <a:xfrm>
              <a:off x="5680702" y="163158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60"/>
            <p:cNvSpPr/>
            <p:nvPr/>
          </p:nvSpPr>
          <p:spPr>
            <a:xfrm>
              <a:off x="5680702" y="153604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60"/>
            <p:cNvSpPr/>
            <p:nvPr/>
          </p:nvSpPr>
          <p:spPr>
            <a:xfrm>
              <a:off x="5680702" y="143987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60"/>
            <p:cNvSpPr/>
            <p:nvPr/>
          </p:nvSpPr>
          <p:spPr>
            <a:xfrm>
              <a:off x="5680702" y="134371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8" name="Google Shape;8628;p60"/>
          <p:cNvGrpSpPr/>
          <p:nvPr/>
        </p:nvGrpSpPr>
        <p:grpSpPr>
          <a:xfrm>
            <a:off x="5679452" y="3326334"/>
            <a:ext cx="2313872" cy="896325"/>
            <a:chOff x="5679160" y="1295371"/>
            <a:chExt cx="2313872" cy="896325"/>
          </a:xfrm>
        </p:grpSpPr>
        <p:sp>
          <p:nvSpPr>
            <p:cNvPr id="8629" name="Google Shape;8629;p60"/>
            <p:cNvSpPr/>
            <p:nvPr/>
          </p:nvSpPr>
          <p:spPr>
            <a:xfrm>
              <a:off x="5679160" y="21360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60"/>
            <p:cNvSpPr/>
            <p:nvPr/>
          </p:nvSpPr>
          <p:spPr>
            <a:xfrm>
              <a:off x="5679160" y="20399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60"/>
            <p:cNvSpPr/>
            <p:nvPr/>
          </p:nvSpPr>
          <p:spPr>
            <a:xfrm>
              <a:off x="5679160" y="19437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60"/>
            <p:cNvSpPr/>
            <p:nvPr/>
          </p:nvSpPr>
          <p:spPr>
            <a:xfrm>
              <a:off x="5679160" y="184755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60"/>
            <p:cNvSpPr/>
            <p:nvPr/>
          </p:nvSpPr>
          <p:spPr>
            <a:xfrm>
              <a:off x="5679160" y="175138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60"/>
            <p:cNvSpPr/>
            <p:nvPr/>
          </p:nvSpPr>
          <p:spPr>
            <a:xfrm>
              <a:off x="5679160" y="1655209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60"/>
            <p:cNvSpPr/>
            <p:nvPr/>
          </p:nvSpPr>
          <p:spPr>
            <a:xfrm>
              <a:off x="5679160" y="15596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60"/>
            <p:cNvSpPr/>
            <p:nvPr/>
          </p:nvSpPr>
          <p:spPr>
            <a:xfrm>
              <a:off x="5679160" y="14634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60"/>
            <p:cNvSpPr/>
            <p:nvPr/>
          </p:nvSpPr>
          <p:spPr>
            <a:xfrm>
              <a:off x="5679160" y="136734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60"/>
            <p:cNvSpPr/>
            <p:nvPr/>
          </p:nvSpPr>
          <p:spPr>
            <a:xfrm>
              <a:off x="5681630" y="218521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60"/>
            <p:cNvSpPr/>
            <p:nvPr/>
          </p:nvSpPr>
          <p:spPr>
            <a:xfrm>
              <a:off x="5681630" y="2089045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60"/>
            <p:cNvSpPr/>
            <p:nvPr/>
          </p:nvSpPr>
          <p:spPr>
            <a:xfrm>
              <a:off x="5681630" y="19928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60"/>
            <p:cNvSpPr/>
            <p:nvPr/>
          </p:nvSpPr>
          <p:spPr>
            <a:xfrm>
              <a:off x="5681630" y="189669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60"/>
            <p:cNvSpPr/>
            <p:nvPr/>
          </p:nvSpPr>
          <p:spPr>
            <a:xfrm>
              <a:off x="5681630" y="1800524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60"/>
            <p:cNvSpPr/>
            <p:nvPr/>
          </p:nvSpPr>
          <p:spPr>
            <a:xfrm>
              <a:off x="5681630" y="170435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60"/>
            <p:cNvSpPr/>
            <p:nvPr/>
          </p:nvSpPr>
          <p:spPr>
            <a:xfrm>
              <a:off x="5681630" y="1608813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60"/>
            <p:cNvSpPr/>
            <p:nvPr/>
          </p:nvSpPr>
          <p:spPr>
            <a:xfrm>
              <a:off x="5681630" y="1512639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60"/>
            <p:cNvSpPr/>
            <p:nvPr/>
          </p:nvSpPr>
          <p:spPr>
            <a:xfrm>
              <a:off x="5681630" y="1416487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60"/>
            <p:cNvSpPr/>
            <p:nvPr/>
          </p:nvSpPr>
          <p:spPr>
            <a:xfrm>
              <a:off x="5681630" y="1320313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60"/>
            <p:cNvSpPr/>
            <p:nvPr/>
          </p:nvSpPr>
          <p:spPr>
            <a:xfrm>
              <a:off x="5680702" y="216027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60"/>
            <p:cNvSpPr/>
            <p:nvPr/>
          </p:nvSpPr>
          <p:spPr>
            <a:xfrm>
              <a:off x="5680702" y="206410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60"/>
            <p:cNvSpPr/>
            <p:nvPr/>
          </p:nvSpPr>
          <p:spPr>
            <a:xfrm>
              <a:off x="5680702" y="1967930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60"/>
            <p:cNvSpPr/>
            <p:nvPr/>
          </p:nvSpPr>
          <p:spPr>
            <a:xfrm>
              <a:off x="5680702" y="1871756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60"/>
            <p:cNvSpPr/>
            <p:nvPr/>
          </p:nvSpPr>
          <p:spPr>
            <a:xfrm>
              <a:off x="5680702" y="177558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60"/>
            <p:cNvSpPr/>
            <p:nvPr/>
          </p:nvSpPr>
          <p:spPr>
            <a:xfrm>
              <a:off x="5680702" y="167940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60"/>
            <p:cNvSpPr/>
            <p:nvPr/>
          </p:nvSpPr>
          <p:spPr>
            <a:xfrm>
              <a:off x="5680702" y="1583872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60"/>
            <p:cNvSpPr/>
            <p:nvPr/>
          </p:nvSpPr>
          <p:spPr>
            <a:xfrm>
              <a:off x="5680702" y="1487698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60"/>
            <p:cNvSpPr/>
            <p:nvPr/>
          </p:nvSpPr>
          <p:spPr>
            <a:xfrm>
              <a:off x="5680702" y="139154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60"/>
            <p:cNvSpPr/>
            <p:nvPr/>
          </p:nvSpPr>
          <p:spPr>
            <a:xfrm>
              <a:off x="5680702" y="129537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60"/>
            <p:cNvSpPr/>
            <p:nvPr/>
          </p:nvSpPr>
          <p:spPr>
            <a:xfrm>
              <a:off x="5680702" y="211245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60"/>
            <p:cNvSpPr/>
            <p:nvPr/>
          </p:nvSpPr>
          <p:spPr>
            <a:xfrm>
              <a:off x="5680702" y="2016276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60"/>
            <p:cNvSpPr/>
            <p:nvPr/>
          </p:nvSpPr>
          <p:spPr>
            <a:xfrm>
              <a:off x="5680702" y="1920102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60"/>
            <p:cNvSpPr/>
            <p:nvPr/>
          </p:nvSpPr>
          <p:spPr>
            <a:xfrm>
              <a:off x="5680702" y="182392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60"/>
            <p:cNvSpPr/>
            <p:nvPr/>
          </p:nvSpPr>
          <p:spPr>
            <a:xfrm>
              <a:off x="5680702" y="1727755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60"/>
            <p:cNvSpPr/>
            <p:nvPr/>
          </p:nvSpPr>
          <p:spPr>
            <a:xfrm>
              <a:off x="5680702" y="1631581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60"/>
            <p:cNvSpPr/>
            <p:nvPr/>
          </p:nvSpPr>
          <p:spPr>
            <a:xfrm>
              <a:off x="5680702" y="1536044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60"/>
            <p:cNvSpPr/>
            <p:nvPr/>
          </p:nvSpPr>
          <p:spPr>
            <a:xfrm>
              <a:off x="5680702" y="1439870"/>
              <a:ext cx="2311402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60"/>
            <p:cNvSpPr/>
            <p:nvPr/>
          </p:nvSpPr>
          <p:spPr>
            <a:xfrm>
              <a:off x="5680702" y="1343718"/>
              <a:ext cx="2311402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67" name="Google Shape;8667;p60"/>
          <p:cNvPicPr preferRelativeResize="0"/>
          <p:nvPr>
            <p:ph idx="15" type="pic"/>
          </p:nvPr>
        </p:nvPicPr>
        <p:blipFill rotWithShape="1">
          <a:blip r:embed="rId3">
            <a:alphaModFix amt="70000"/>
          </a:blip>
          <a:srcRect b="42010" l="0" r="0" t="2698"/>
          <a:stretch/>
        </p:blipFill>
        <p:spPr>
          <a:xfrm>
            <a:off x="5679463" y="1284200"/>
            <a:ext cx="2313851" cy="907500"/>
          </a:xfrm>
          <a:prstGeom prst="rect">
            <a:avLst/>
          </a:prstGeom>
        </p:spPr>
      </p:pic>
      <p:pic>
        <p:nvPicPr>
          <p:cNvPr id="8668" name="Google Shape;8668;p60"/>
          <p:cNvPicPr preferRelativeResize="0"/>
          <p:nvPr>
            <p:ph idx="16" type="pic"/>
          </p:nvPr>
        </p:nvPicPr>
        <p:blipFill rotWithShape="1">
          <a:blip r:embed="rId4">
            <a:alphaModFix amt="70000"/>
          </a:blip>
          <a:srcRect b="34264" l="0" r="0" t="7022"/>
          <a:stretch/>
        </p:blipFill>
        <p:spPr>
          <a:xfrm>
            <a:off x="5679439" y="3320025"/>
            <a:ext cx="2313900" cy="907499"/>
          </a:xfrm>
          <a:prstGeom prst="rect">
            <a:avLst/>
          </a:prstGeom>
        </p:spPr>
      </p:pic>
      <p:pic>
        <p:nvPicPr>
          <p:cNvPr id="8669" name="Google Shape;8669;p60"/>
          <p:cNvPicPr preferRelativeResize="0"/>
          <p:nvPr>
            <p:ph idx="17" type="pic"/>
          </p:nvPr>
        </p:nvPicPr>
        <p:blipFill rotWithShape="1">
          <a:blip r:embed="rId5">
            <a:alphaModFix amt="70000"/>
          </a:blip>
          <a:srcRect b="41319" l="0" r="0" t="32534"/>
          <a:stretch/>
        </p:blipFill>
        <p:spPr>
          <a:xfrm>
            <a:off x="5679439" y="2301875"/>
            <a:ext cx="2313900" cy="907500"/>
          </a:xfrm>
          <a:prstGeom prst="rect">
            <a:avLst/>
          </a:prstGeom>
        </p:spPr>
      </p:pic>
      <p:sp>
        <p:nvSpPr>
          <p:cNvPr id="8670" name="Google Shape;8670;p60"/>
          <p:cNvSpPr/>
          <p:nvPr/>
        </p:nvSpPr>
        <p:spPr>
          <a:xfrm>
            <a:off x="538184" y="2239050"/>
            <a:ext cx="350100" cy="33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1" name="Google Shape;8671;p60"/>
          <p:cNvGrpSpPr/>
          <p:nvPr/>
        </p:nvGrpSpPr>
        <p:grpSpPr>
          <a:xfrm>
            <a:off x="7778378" y="3244513"/>
            <a:ext cx="432485" cy="580225"/>
            <a:chOff x="7473303" y="1083625"/>
            <a:chExt cx="432485" cy="580225"/>
          </a:xfrm>
        </p:grpSpPr>
        <p:sp>
          <p:nvSpPr>
            <p:cNvPr id="8672" name="Google Shape;8672;p60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60"/>
            <p:cNvSpPr/>
            <p:nvPr/>
          </p:nvSpPr>
          <p:spPr>
            <a:xfrm>
              <a:off x="7555688" y="131375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4" name="Google Shape;8674;p60"/>
          <p:cNvSpPr/>
          <p:nvPr/>
        </p:nvSpPr>
        <p:spPr>
          <a:xfrm>
            <a:off x="5679473" y="2571748"/>
            <a:ext cx="212742" cy="149827"/>
          </a:xfrm>
          <a:custGeom>
            <a:rect b="b" l="l" r="r" t="t"/>
            <a:pathLst>
              <a:path extrusionOk="0" h="24293" w="34508">
                <a:moveTo>
                  <a:pt x="8977" y="0"/>
                </a:moveTo>
                <a:cubicBezTo>
                  <a:pt x="8112" y="0"/>
                  <a:pt x="7249" y="131"/>
                  <a:pt x="6420" y="403"/>
                </a:cubicBezTo>
                <a:cubicBezTo>
                  <a:pt x="1482" y="2008"/>
                  <a:pt x="0" y="7132"/>
                  <a:pt x="1543" y="11576"/>
                </a:cubicBezTo>
                <a:cubicBezTo>
                  <a:pt x="4506" y="20157"/>
                  <a:pt x="17223" y="24293"/>
                  <a:pt x="17223" y="24293"/>
                </a:cubicBezTo>
                <a:cubicBezTo>
                  <a:pt x="17223" y="24293"/>
                  <a:pt x="30001" y="20157"/>
                  <a:pt x="32964" y="11576"/>
                </a:cubicBezTo>
                <a:cubicBezTo>
                  <a:pt x="34507" y="7132"/>
                  <a:pt x="33026" y="2008"/>
                  <a:pt x="28087" y="403"/>
                </a:cubicBezTo>
                <a:cubicBezTo>
                  <a:pt x="27259" y="131"/>
                  <a:pt x="26395" y="0"/>
                  <a:pt x="25530" y="0"/>
                </a:cubicBezTo>
                <a:cubicBezTo>
                  <a:pt x="22079" y="0"/>
                  <a:pt x="18605" y="2084"/>
                  <a:pt x="17223" y="5588"/>
                </a:cubicBezTo>
                <a:cubicBezTo>
                  <a:pt x="15890" y="2084"/>
                  <a:pt x="12426" y="0"/>
                  <a:pt x="8977" y="0"/>
                </a:cubicBezTo>
                <a:close/>
              </a:path>
            </a:pathLst>
          </a:custGeom>
          <a:solidFill>
            <a:schemeClr val="lt2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5" name="Google Shape;8675;p60"/>
          <p:cNvSpPr/>
          <p:nvPr/>
        </p:nvSpPr>
        <p:spPr>
          <a:xfrm>
            <a:off x="8291538" y="1197222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6" name="Google Shape;8676;p60">
            <a:hlinkClick action="ppaction://hlinksldjump" r:id="rId6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677" name="Google Shape;8677;p60">
            <a:hlinkClick action="ppaction://hlinksldjump" r:id="rId7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2" name="Shape 8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3" name="Google Shape;8033;p51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34" name="Google Shape;8034;p51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35" name="Google Shape;8035;p51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Отборът и менторът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036" name="Google Shape;8036;p51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037" name="Google Shape;8037;p51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51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51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51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51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2" name="Google Shape;8042;p51"/>
          <p:cNvGrpSpPr/>
          <p:nvPr/>
        </p:nvGrpSpPr>
        <p:grpSpPr>
          <a:xfrm>
            <a:off x="8835803" y="4233763"/>
            <a:ext cx="519622" cy="494824"/>
            <a:chOff x="7231778" y="3446525"/>
            <a:chExt cx="519622" cy="494824"/>
          </a:xfrm>
        </p:grpSpPr>
        <p:sp>
          <p:nvSpPr>
            <p:cNvPr id="8043" name="Google Shape;8043;p51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51"/>
            <p:cNvSpPr/>
            <p:nvPr/>
          </p:nvSpPr>
          <p:spPr>
            <a:xfrm>
              <a:off x="7231778" y="37472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5" name="Google Shape;8045;p51"/>
          <p:cNvGrpSpPr/>
          <p:nvPr/>
        </p:nvGrpSpPr>
        <p:grpSpPr>
          <a:xfrm>
            <a:off x="1912525" y="4309900"/>
            <a:ext cx="442346" cy="544800"/>
            <a:chOff x="1349513" y="3255625"/>
            <a:chExt cx="442346" cy="544800"/>
          </a:xfrm>
        </p:grpSpPr>
        <p:sp>
          <p:nvSpPr>
            <p:cNvPr id="8046" name="Google Shape;8046;p51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51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8" name="Google Shape;8048;p51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049" name="Google Shape;8049;p51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050" name="Google Shape;8050;p51"/>
          <p:cNvSpPr/>
          <p:nvPr/>
        </p:nvSpPr>
        <p:spPr>
          <a:xfrm>
            <a:off x="8291538" y="1025257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1" name="Google Shape;8051;p51"/>
          <p:cNvSpPr txBox="1"/>
          <p:nvPr/>
        </p:nvSpPr>
        <p:spPr>
          <a:xfrm>
            <a:off x="709375" y="1247300"/>
            <a:ext cx="3290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Отбор: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Магдалена Никифорова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Вая Илиева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Мая Мирчева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Кристин-Лина Тодорова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Красимира Димитрова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Ментор: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Русана Монева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052" name="Google Shape;80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70675" y="648624"/>
            <a:ext cx="1540850" cy="2738200"/>
          </a:xfrm>
          <a:prstGeom prst="rect">
            <a:avLst/>
          </a:prstGeom>
          <a:noFill/>
          <a:ln cap="flat" cmpd="sng" w="28575">
            <a:solidFill>
              <a:srgbClr val="230D2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53" name="Google Shape;80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161624" y="2365125"/>
            <a:ext cx="1558975" cy="2770399"/>
          </a:xfrm>
          <a:prstGeom prst="rect">
            <a:avLst/>
          </a:prstGeom>
          <a:noFill/>
          <a:ln cap="flat" cmpd="sng" w="28575">
            <a:solidFill>
              <a:srgbClr val="230D2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7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Google Shape;8058;p52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59" name="Google Shape;8059;p52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060" name="Google Shape;8060;p52"/>
          <p:cNvGrpSpPr/>
          <p:nvPr/>
        </p:nvGrpSpPr>
        <p:grpSpPr>
          <a:xfrm>
            <a:off x="1268175" y="971325"/>
            <a:ext cx="6613200" cy="3200850"/>
            <a:chOff x="1268175" y="963075"/>
            <a:chExt cx="6613200" cy="3200850"/>
          </a:xfrm>
        </p:grpSpPr>
        <p:sp>
          <p:nvSpPr>
            <p:cNvPr id="8061" name="Google Shape;8061;p52"/>
            <p:cNvSpPr/>
            <p:nvPr/>
          </p:nvSpPr>
          <p:spPr>
            <a:xfrm>
              <a:off x="1268175" y="963075"/>
              <a:ext cx="6613200" cy="12519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062" name="Google Shape;8062;p52"/>
            <p:cNvSpPr/>
            <p:nvPr/>
          </p:nvSpPr>
          <p:spPr>
            <a:xfrm>
              <a:off x="1268175" y="1367325"/>
              <a:ext cx="6613200" cy="27966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063" name="Google Shape;8063;p52"/>
            <p:cNvGrpSpPr/>
            <p:nvPr/>
          </p:nvGrpSpPr>
          <p:grpSpPr>
            <a:xfrm>
              <a:off x="7053102" y="1092800"/>
              <a:ext cx="655400" cy="157800"/>
              <a:chOff x="7968325" y="355525"/>
              <a:chExt cx="655400" cy="157800"/>
            </a:xfrm>
          </p:grpSpPr>
          <p:sp>
            <p:nvSpPr>
              <p:cNvPr id="8064" name="Google Shape;8064;p52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65" name="Google Shape;8065;p52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66" name="Google Shape;8066;p52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67" name="Google Shape;8067;p52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68" name="Google Shape;8068;p52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52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70" name="Google Shape;8070;p52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071" name="Google Shape;8071;p52"/>
          <p:cNvSpPr txBox="1"/>
          <p:nvPr>
            <p:ph type="title"/>
          </p:nvPr>
        </p:nvSpPr>
        <p:spPr>
          <a:xfrm>
            <a:off x="2096088" y="1637952"/>
            <a:ext cx="4951800" cy="22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Цел на проекта</a:t>
            </a:r>
            <a:endParaRPr sz="6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072" name="Google Shape;8072;p52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073" name="Google Shape;8073;p52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52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52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52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52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8" name="Google Shape;8078;p52"/>
          <p:cNvGrpSpPr/>
          <p:nvPr/>
        </p:nvGrpSpPr>
        <p:grpSpPr>
          <a:xfrm>
            <a:off x="6675139" y="3100447"/>
            <a:ext cx="526950" cy="484051"/>
            <a:chOff x="7522498" y="735699"/>
            <a:chExt cx="526950" cy="484051"/>
          </a:xfrm>
        </p:grpSpPr>
        <p:sp>
          <p:nvSpPr>
            <p:cNvPr id="8079" name="Google Shape;8079;p52"/>
            <p:cNvSpPr/>
            <p:nvPr/>
          </p:nvSpPr>
          <p:spPr>
            <a:xfrm>
              <a:off x="7522498" y="1007650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52"/>
            <p:cNvSpPr/>
            <p:nvPr/>
          </p:nvSpPr>
          <p:spPr>
            <a:xfrm>
              <a:off x="7699348" y="735699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1" name="Google Shape;8081;p52"/>
          <p:cNvGrpSpPr/>
          <p:nvPr/>
        </p:nvGrpSpPr>
        <p:grpSpPr>
          <a:xfrm flipH="1">
            <a:off x="2092138" y="3307100"/>
            <a:ext cx="487822" cy="453303"/>
            <a:chOff x="1248463" y="1078375"/>
            <a:chExt cx="487822" cy="453303"/>
          </a:xfrm>
        </p:grpSpPr>
        <p:sp>
          <p:nvSpPr>
            <p:cNvPr id="8082" name="Google Shape;8082;p52"/>
            <p:cNvSpPr/>
            <p:nvPr/>
          </p:nvSpPr>
          <p:spPr>
            <a:xfrm>
              <a:off x="1460565" y="12290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52"/>
            <p:cNvSpPr/>
            <p:nvPr/>
          </p:nvSpPr>
          <p:spPr>
            <a:xfrm>
              <a:off x="1306386" y="1423149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52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5" name="Google Shape;8085;p52"/>
          <p:cNvGrpSpPr/>
          <p:nvPr/>
        </p:nvGrpSpPr>
        <p:grpSpPr>
          <a:xfrm>
            <a:off x="6739140" y="1587773"/>
            <a:ext cx="551422" cy="469802"/>
            <a:chOff x="6672453" y="1263673"/>
            <a:chExt cx="551422" cy="469802"/>
          </a:xfrm>
        </p:grpSpPr>
        <p:sp>
          <p:nvSpPr>
            <p:cNvPr id="8086" name="Google Shape;8086;p52"/>
            <p:cNvSpPr/>
            <p:nvPr/>
          </p:nvSpPr>
          <p:spPr>
            <a:xfrm>
              <a:off x="6948175" y="1457775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52"/>
            <p:cNvSpPr/>
            <p:nvPr/>
          </p:nvSpPr>
          <p:spPr>
            <a:xfrm>
              <a:off x="6672453" y="1263673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8" name="Google Shape;8088;p52"/>
          <p:cNvGrpSpPr/>
          <p:nvPr/>
        </p:nvGrpSpPr>
        <p:grpSpPr>
          <a:xfrm>
            <a:off x="1804488" y="1581625"/>
            <a:ext cx="562215" cy="482100"/>
            <a:chOff x="1872288" y="1158100"/>
            <a:chExt cx="562215" cy="482100"/>
          </a:xfrm>
        </p:grpSpPr>
        <p:sp>
          <p:nvSpPr>
            <p:cNvPr id="8089" name="Google Shape;8089;p52"/>
            <p:cNvSpPr/>
            <p:nvPr/>
          </p:nvSpPr>
          <p:spPr>
            <a:xfrm>
              <a:off x="2222403" y="1158100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52"/>
            <p:cNvSpPr/>
            <p:nvPr/>
          </p:nvSpPr>
          <p:spPr>
            <a:xfrm>
              <a:off x="1872288" y="129010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1" name="Google Shape;8091;p52">
            <a:hlinkClick action="ppaction://hlinkshowjump?jump=previousslide"/>
          </p:cNvPr>
          <p:cNvSpPr txBox="1"/>
          <p:nvPr>
            <p:ph idx="1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092" name="Google Shape;8092;p52">
            <a:hlinkClick action="ppaction://hlinkshowjump?jump=nextslide"/>
          </p:cNvPr>
          <p:cNvSpPr txBox="1"/>
          <p:nvPr>
            <p:ph idx="2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093" name="Google Shape;8093;p52"/>
          <p:cNvSpPr/>
          <p:nvPr/>
        </p:nvSpPr>
        <p:spPr>
          <a:xfrm>
            <a:off x="8291538" y="1369187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4" name="Google Shape;8094;p52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095" name="Google Shape;8095;p52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9" name="Shape 8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0" name="Google Shape;8100;p53"/>
          <p:cNvGrpSpPr/>
          <p:nvPr/>
        </p:nvGrpSpPr>
        <p:grpSpPr>
          <a:xfrm>
            <a:off x="1262151" y="1426250"/>
            <a:ext cx="3219150" cy="1251900"/>
            <a:chOff x="1268175" y="1426250"/>
            <a:chExt cx="3219150" cy="1251900"/>
          </a:xfrm>
        </p:grpSpPr>
        <p:sp>
          <p:nvSpPr>
            <p:cNvPr id="8101" name="Google Shape;8101;p53"/>
            <p:cNvSpPr/>
            <p:nvPr/>
          </p:nvSpPr>
          <p:spPr>
            <a:xfrm>
              <a:off x="1268325" y="1426250"/>
              <a:ext cx="3219000" cy="12519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00</a:t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102" name="Google Shape;8102;p53"/>
            <p:cNvSpPr/>
            <p:nvPr/>
          </p:nvSpPr>
          <p:spPr>
            <a:xfrm>
              <a:off x="1268175" y="1603950"/>
              <a:ext cx="3219000" cy="10740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103" name="Google Shape;8103;p53"/>
            <p:cNvGrpSpPr/>
            <p:nvPr/>
          </p:nvGrpSpPr>
          <p:grpSpPr>
            <a:xfrm>
              <a:off x="4017845" y="1470641"/>
              <a:ext cx="410280" cy="98784"/>
              <a:chOff x="4017845" y="1470641"/>
              <a:chExt cx="410280" cy="98784"/>
            </a:xfrm>
          </p:grpSpPr>
          <p:sp>
            <p:nvSpPr>
              <p:cNvPr id="8104" name="Google Shape;8104;p53"/>
              <p:cNvSpPr/>
              <p:nvPr/>
            </p:nvSpPr>
            <p:spPr>
              <a:xfrm>
                <a:off x="4173687" y="1471206"/>
                <a:ext cx="98595" cy="9746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53"/>
              <p:cNvSpPr/>
              <p:nvPr/>
            </p:nvSpPr>
            <p:spPr>
              <a:xfrm>
                <a:off x="4017845" y="1471206"/>
                <a:ext cx="98595" cy="9746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53"/>
              <p:cNvSpPr/>
              <p:nvPr/>
            </p:nvSpPr>
            <p:spPr>
              <a:xfrm>
                <a:off x="4185613" y="1521067"/>
                <a:ext cx="74744" cy="3455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07" name="Google Shape;8107;p53"/>
              <p:cNvCxnSpPr/>
              <p:nvPr/>
            </p:nvCxnSpPr>
            <p:spPr>
              <a:xfrm>
                <a:off x="4028455" y="1520034"/>
                <a:ext cx="7737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08" name="Google Shape;8108;p53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09" name="Google Shape;8109;p53"/>
              <p:cNvCxnSpPr/>
              <p:nvPr/>
            </p:nvCxnSpPr>
            <p:spPr>
              <a:xfrm>
                <a:off x="4329530" y="1470643"/>
                <a:ext cx="97468" cy="987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10" name="Google Shape;8110;p53"/>
              <p:cNvCxnSpPr/>
              <p:nvPr/>
            </p:nvCxnSpPr>
            <p:spPr>
              <a:xfrm flipH="1">
                <a:off x="4331596" y="1470643"/>
                <a:ext cx="96529" cy="9746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111" name="Google Shape;8111;p53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112" name="Google Shape;8112;p53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113" name="Google Shape;8113;p53"/>
          <p:cNvGrpSpPr/>
          <p:nvPr/>
        </p:nvGrpSpPr>
        <p:grpSpPr>
          <a:xfrm>
            <a:off x="4662699" y="2861550"/>
            <a:ext cx="3219150" cy="1251900"/>
            <a:chOff x="4668723" y="2861550"/>
            <a:chExt cx="3219150" cy="1251900"/>
          </a:xfrm>
        </p:grpSpPr>
        <p:sp>
          <p:nvSpPr>
            <p:cNvPr id="8114" name="Google Shape;8114;p53"/>
            <p:cNvSpPr/>
            <p:nvPr/>
          </p:nvSpPr>
          <p:spPr>
            <a:xfrm>
              <a:off x="4668874" y="2861550"/>
              <a:ext cx="3219000" cy="1251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115" name="Google Shape;8115;p53"/>
            <p:cNvSpPr/>
            <p:nvPr/>
          </p:nvSpPr>
          <p:spPr>
            <a:xfrm>
              <a:off x="4668723" y="3039250"/>
              <a:ext cx="3219000" cy="10740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116" name="Google Shape;8116;p53"/>
            <p:cNvGrpSpPr/>
            <p:nvPr/>
          </p:nvGrpSpPr>
          <p:grpSpPr>
            <a:xfrm>
              <a:off x="7418393" y="2905941"/>
              <a:ext cx="410280" cy="98701"/>
              <a:chOff x="4017845" y="1470641"/>
              <a:chExt cx="410280" cy="98701"/>
            </a:xfrm>
          </p:grpSpPr>
          <p:sp>
            <p:nvSpPr>
              <p:cNvPr id="8117" name="Google Shape;8117;p53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53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53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20" name="Google Shape;8120;p53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21" name="Google Shape;8121;p53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22" name="Google Shape;8122;p53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3" name="Google Shape;8123;p53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124" name="Google Shape;8124;p53"/>
          <p:cNvGrpSpPr/>
          <p:nvPr/>
        </p:nvGrpSpPr>
        <p:grpSpPr>
          <a:xfrm>
            <a:off x="1262151" y="2861550"/>
            <a:ext cx="3219150" cy="1251900"/>
            <a:chOff x="1268175" y="2861550"/>
            <a:chExt cx="3219150" cy="1251900"/>
          </a:xfrm>
        </p:grpSpPr>
        <p:sp>
          <p:nvSpPr>
            <p:cNvPr id="8125" name="Google Shape;8125;p53"/>
            <p:cNvSpPr/>
            <p:nvPr/>
          </p:nvSpPr>
          <p:spPr>
            <a:xfrm>
              <a:off x="1268325" y="2861550"/>
              <a:ext cx="3219000" cy="12519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126" name="Google Shape;8126;p53"/>
            <p:cNvSpPr/>
            <p:nvPr/>
          </p:nvSpPr>
          <p:spPr>
            <a:xfrm>
              <a:off x="1268175" y="3039250"/>
              <a:ext cx="3219000" cy="10740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127" name="Google Shape;8127;p53"/>
            <p:cNvGrpSpPr/>
            <p:nvPr/>
          </p:nvGrpSpPr>
          <p:grpSpPr>
            <a:xfrm>
              <a:off x="4017845" y="2905941"/>
              <a:ext cx="410280" cy="98701"/>
              <a:chOff x="4017845" y="1470641"/>
              <a:chExt cx="410280" cy="98701"/>
            </a:xfrm>
          </p:grpSpPr>
          <p:sp>
            <p:nvSpPr>
              <p:cNvPr id="8128" name="Google Shape;8128;p53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53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53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31" name="Google Shape;8131;p53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32" name="Google Shape;8132;p53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33" name="Google Shape;8133;p53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4" name="Google Shape;8134;p53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135" name="Google Shape;8135;p53"/>
          <p:cNvGrpSpPr/>
          <p:nvPr/>
        </p:nvGrpSpPr>
        <p:grpSpPr>
          <a:xfrm>
            <a:off x="4662774" y="1426250"/>
            <a:ext cx="3219075" cy="1251900"/>
            <a:chOff x="4668798" y="1426250"/>
            <a:chExt cx="3219075" cy="1251900"/>
          </a:xfrm>
        </p:grpSpPr>
        <p:sp>
          <p:nvSpPr>
            <p:cNvPr id="8136" name="Google Shape;8136;p53"/>
            <p:cNvSpPr/>
            <p:nvPr/>
          </p:nvSpPr>
          <p:spPr>
            <a:xfrm>
              <a:off x="4668874" y="1426250"/>
              <a:ext cx="3219000" cy="12519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137" name="Google Shape;8137;p53"/>
            <p:cNvSpPr/>
            <p:nvPr/>
          </p:nvSpPr>
          <p:spPr>
            <a:xfrm>
              <a:off x="4668798" y="1603950"/>
              <a:ext cx="3219000" cy="10740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138" name="Google Shape;8138;p53"/>
            <p:cNvGrpSpPr/>
            <p:nvPr/>
          </p:nvGrpSpPr>
          <p:grpSpPr>
            <a:xfrm>
              <a:off x="7418393" y="1470641"/>
              <a:ext cx="410280" cy="98701"/>
              <a:chOff x="4017845" y="1470641"/>
              <a:chExt cx="410280" cy="98701"/>
            </a:xfrm>
          </p:grpSpPr>
          <p:sp>
            <p:nvSpPr>
              <p:cNvPr id="8139" name="Google Shape;8139;p53"/>
              <p:cNvSpPr/>
              <p:nvPr/>
            </p:nvSpPr>
            <p:spPr>
              <a:xfrm>
                <a:off x="4173687" y="1471206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53"/>
              <p:cNvSpPr/>
              <p:nvPr/>
            </p:nvSpPr>
            <p:spPr>
              <a:xfrm>
                <a:off x="4017845" y="1471206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53"/>
              <p:cNvSpPr/>
              <p:nvPr/>
            </p:nvSpPr>
            <p:spPr>
              <a:xfrm>
                <a:off x="4185613" y="1521067"/>
                <a:ext cx="74700" cy="345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42" name="Google Shape;8142;p53"/>
              <p:cNvCxnSpPr/>
              <p:nvPr/>
            </p:nvCxnSpPr>
            <p:spPr>
              <a:xfrm>
                <a:off x="4028455" y="1520034"/>
                <a:ext cx="7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43" name="Google Shape;8143;p53"/>
              <p:cNvSpPr/>
              <p:nvPr/>
            </p:nvSpPr>
            <p:spPr>
              <a:xfrm>
                <a:off x="4329420" y="1470641"/>
                <a:ext cx="98700" cy="97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44" name="Google Shape;8144;p53"/>
              <p:cNvCxnSpPr/>
              <p:nvPr/>
            </p:nvCxnSpPr>
            <p:spPr>
              <a:xfrm>
                <a:off x="4329530" y="1470643"/>
                <a:ext cx="97500" cy="98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5" name="Google Shape;8145;p53"/>
              <p:cNvCxnSpPr/>
              <p:nvPr/>
            </p:nvCxnSpPr>
            <p:spPr>
              <a:xfrm flipH="1">
                <a:off x="4331525" y="1470643"/>
                <a:ext cx="96600" cy="9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146" name="Google Shape;8146;p53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147" name="Google Shape;8147;p53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53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53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53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53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2" name="Google Shape;8152;p53"/>
          <p:cNvGrpSpPr/>
          <p:nvPr/>
        </p:nvGrpSpPr>
        <p:grpSpPr>
          <a:xfrm>
            <a:off x="595527" y="863897"/>
            <a:ext cx="526950" cy="484051"/>
            <a:chOff x="7522498" y="735699"/>
            <a:chExt cx="526950" cy="484051"/>
          </a:xfrm>
        </p:grpSpPr>
        <p:sp>
          <p:nvSpPr>
            <p:cNvPr id="8153" name="Google Shape;8153;p53"/>
            <p:cNvSpPr/>
            <p:nvPr/>
          </p:nvSpPr>
          <p:spPr>
            <a:xfrm>
              <a:off x="7522498" y="1007650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53"/>
            <p:cNvSpPr/>
            <p:nvPr/>
          </p:nvSpPr>
          <p:spPr>
            <a:xfrm>
              <a:off x="7699348" y="735699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5" name="Google Shape;8155;p53">
            <a:hlinkClick action="ppaction://hlinkshowjump?jump=previousslide"/>
          </p:cNvPr>
          <p:cNvSpPr txBox="1"/>
          <p:nvPr>
            <p:ph idx="16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156" name="Google Shape;8156;p53">
            <a:hlinkClick action="ppaction://hlinkshowjump?jump=nextslide"/>
          </p:cNvPr>
          <p:cNvSpPr txBox="1"/>
          <p:nvPr>
            <p:ph idx="17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157" name="Google Shape;8157;p53"/>
          <p:cNvSpPr/>
          <p:nvPr/>
        </p:nvSpPr>
        <p:spPr>
          <a:xfrm>
            <a:off x="8291538" y="1154231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8" name="Google Shape;8158;p53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159" name="Google Shape;8159;p53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0" name="Google Shape;8160;p53"/>
          <p:cNvSpPr txBox="1"/>
          <p:nvPr/>
        </p:nvSpPr>
        <p:spPr>
          <a:xfrm>
            <a:off x="1322525" y="688375"/>
            <a:ext cx="309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Проблеми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61" name="Google Shape;8161;p53"/>
          <p:cNvSpPr txBox="1"/>
          <p:nvPr/>
        </p:nvSpPr>
        <p:spPr>
          <a:xfrm>
            <a:off x="4343313" y="701450"/>
            <a:ext cx="385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Решение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62" name="Google Shape;8162;p53"/>
          <p:cNvSpPr txBox="1"/>
          <p:nvPr/>
        </p:nvSpPr>
        <p:spPr>
          <a:xfrm>
            <a:off x="1457225" y="1744400"/>
            <a:ext cx="28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Навлизане в личното пространство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63" name="Google Shape;8163;p53"/>
          <p:cNvSpPr txBox="1"/>
          <p:nvPr/>
        </p:nvSpPr>
        <p:spPr>
          <a:xfrm>
            <a:off x="1523750" y="3263975"/>
            <a:ext cx="24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64" name="Google Shape;8164;p53"/>
          <p:cNvSpPr txBox="1"/>
          <p:nvPr/>
        </p:nvSpPr>
        <p:spPr>
          <a:xfrm>
            <a:off x="1393025" y="3187488"/>
            <a:ext cx="29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Възможно узнаване на конфиденциални тайни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65" name="Google Shape;8165;p53"/>
          <p:cNvSpPr txBox="1"/>
          <p:nvPr/>
        </p:nvSpPr>
        <p:spPr>
          <a:xfrm>
            <a:off x="4793575" y="1728950"/>
            <a:ext cx="29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Шифроване на половината чат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66" name="Google Shape;8166;p53"/>
          <p:cNvSpPr txBox="1"/>
          <p:nvPr/>
        </p:nvSpPr>
        <p:spPr>
          <a:xfrm>
            <a:off x="4751275" y="3194900"/>
            <a:ext cx="30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Скриване на концепцията и контекста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0" name="Shape 8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" name="Google Shape;8171;p54"/>
          <p:cNvSpPr/>
          <p:nvPr/>
        </p:nvSpPr>
        <p:spPr>
          <a:xfrm>
            <a:off x="2096763" y="3115672"/>
            <a:ext cx="4959900" cy="1681200"/>
          </a:xfrm>
          <a:prstGeom prst="rect">
            <a:avLst/>
          </a:prstGeom>
          <a:gradFill>
            <a:gsLst>
              <a:gs pos="0">
                <a:schemeClr val="accent4"/>
              </a:gs>
              <a:gs pos="7300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rotWithShape="0" algn="bl" dir="276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2" name="Google Shape;8172;p54"/>
          <p:cNvGrpSpPr/>
          <p:nvPr/>
        </p:nvGrpSpPr>
        <p:grpSpPr>
          <a:xfrm>
            <a:off x="2093376" y="3107593"/>
            <a:ext cx="4966690" cy="1689278"/>
            <a:chOff x="-493024" y="719143"/>
            <a:chExt cx="4966690" cy="1689278"/>
          </a:xfrm>
        </p:grpSpPr>
        <p:sp>
          <p:nvSpPr>
            <p:cNvPr id="8173" name="Google Shape;8173;p54"/>
            <p:cNvSpPr/>
            <p:nvPr/>
          </p:nvSpPr>
          <p:spPr>
            <a:xfrm>
              <a:off x="-493024" y="2352803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54"/>
            <p:cNvSpPr/>
            <p:nvPr/>
          </p:nvSpPr>
          <p:spPr>
            <a:xfrm>
              <a:off x="-493024" y="2256629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54"/>
            <p:cNvSpPr/>
            <p:nvPr/>
          </p:nvSpPr>
          <p:spPr>
            <a:xfrm>
              <a:off x="-493024" y="216045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54"/>
            <p:cNvSpPr/>
            <p:nvPr/>
          </p:nvSpPr>
          <p:spPr>
            <a:xfrm>
              <a:off x="-493024" y="2064282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54"/>
            <p:cNvSpPr/>
            <p:nvPr/>
          </p:nvSpPr>
          <p:spPr>
            <a:xfrm>
              <a:off x="-493024" y="1968108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54"/>
            <p:cNvSpPr/>
            <p:nvPr/>
          </p:nvSpPr>
          <p:spPr>
            <a:xfrm>
              <a:off x="-493024" y="1871934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54"/>
            <p:cNvSpPr/>
            <p:nvPr/>
          </p:nvSpPr>
          <p:spPr>
            <a:xfrm>
              <a:off x="-493024" y="1776397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54"/>
            <p:cNvSpPr/>
            <p:nvPr/>
          </p:nvSpPr>
          <p:spPr>
            <a:xfrm>
              <a:off x="-493024" y="1680223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54"/>
            <p:cNvSpPr/>
            <p:nvPr/>
          </p:nvSpPr>
          <p:spPr>
            <a:xfrm>
              <a:off x="-493024" y="1584071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54"/>
            <p:cNvSpPr/>
            <p:nvPr/>
          </p:nvSpPr>
          <p:spPr>
            <a:xfrm>
              <a:off x="-493024" y="1487897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54"/>
            <p:cNvSpPr/>
            <p:nvPr/>
          </p:nvSpPr>
          <p:spPr>
            <a:xfrm>
              <a:off x="-493024" y="1391723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54"/>
            <p:cNvSpPr/>
            <p:nvPr/>
          </p:nvSpPr>
          <p:spPr>
            <a:xfrm>
              <a:off x="-493024" y="1295549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54"/>
            <p:cNvSpPr/>
            <p:nvPr/>
          </p:nvSpPr>
          <p:spPr>
            <a:xfrm>
              <a:off x="-493024" y="119937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54"/>
            <p:cNvSpPr/>
            <p:nvPr/>
          </p:nvSpPr>
          <p:spPr>
            <a:xfrm>
              <a:off x="-493024" y="1103838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54"/>
            <p:cNvSpPr/>
            <p:nvPr/>
          </p:nvSpPr>
          <p:spPr>
            <a:xfrm>
              <a:off x="-493024" y="1007665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54"/>
            <p:cNvSpPr/>
            <p:nvPr/>
          </p:nvSpPr>
          <p:spPr>
            <a:xfrm>
              <a:off x="-493024" y="911491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54"/>
            <p:cNvSpPr/>
            <p:nvPr/>
          </p:nvSpPr>
          <p:spPr>
            <a:xfrm>
              <a:off x="-493024" y="815317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54"/>
            <p:cNvSpPr/>
            <p:nvPr/>
          </p:nvSpPr>
          <p:spPr>
            <a:xfrm>
              <a:off x="-493024" y="719143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54"/>
            <p:cNvSpPr/>
            <p:nvPr/>
          </p:nvSpPr>
          <p:spPr>
            <a:xfrm>
              <a:off x="-487723" y="2401944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54"/>
            <p:cNvSpPr/>
            <p:nvPr/>
          </p:nvSpPr>
          <p:spPr>
            <a:xfrm>
              <a:off x="-487723" y="2305770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54"/>
            <p:cNvSpPr/>
            <p:nvPr/>
          </p:nvSpPr>
          <p:spPr>
            <a:xfrm>
              <a:off x="-487723" y="2209596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54"/>
            <p:cNvSpPr/>
            <p:nvPr/>
          </p:nvSpPr>
          <p:spPr>
            <a:xfrm>
              <a:off x="-487723" y="2113423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54"/>
            <p:cNvSpPr/>
            <p:nvPr/>
          </p:nvSpPr>
          <p:spPr>
            <a:xfrm>
              <a:off x="-487723" y="2017249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54"/>
            <p:cNvSpPr/>
            <p:nvPr/>
          </p:nvSpPr>
          <p:spPr>
            <a:xfrm>
              <a:off x="-487723" y="192107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54"/>
            <p:cNvSpPr/>
            <p:nvPr/>
          </p:nvSpPr>
          <p:spPr>
            <a:xfrm>
              <a:off x="-487723" y="1825538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54"/>
            <p:cNvSpPr/>
            <p:nvPr/>
          </p:nvSpPr>
          <p:spPr>
            <a:xfrm>
              <a:off x="-487723" y="1729364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54"/>
            <p:cNvSpPr/>
            <p:nvPr/>
          </p:nvSpPr>
          <p:spPr>
            <a:xfrm>
              <a:off x="-487723" y="1633212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54"/>
            <p:cNvSpPr/>
            <p:nvPr/>
          </p:nvSpPr>
          <p:spPr>
            <a:xfrm>
              <a:off x="-487723" y="1537038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54"/>
            <p:cNvSpPr/>
            <p:nvPr/>
          </p:nvSpPr>
          <p:spPr>
            <a:xfrm>
              <a:off x="-487723" y="1440864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54"/>
            <p:cNvSpPr/>
            <p:nvPr/>
          </p:nvSpPr>
          <p:spPr>
            <a:xfrm>
              <a:off x="-487723" y="1344690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54"/>
            <p:cNvSpPr/>
            <p:nvPr/>
          </p:nvSpPr>
          <p:spPr>
            <a:xfrm>
              <a:off x="-487723" y="1248516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54"/>
            <p:cNvSpPr/>
            <p:nvPr/>
          </p:nvSpPr>
          <p:spPr>
            <a:xfrm>
              <a:off x="-487723" y="1152979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54"/>
            <p:cNvSpPr/>
            <p:nvPr/>
          </p:nvSpPr>
          <p:spPr>
            <a:xfrm>
              <a:off x="-487723" y="1056806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54"/>
            <p:cNvSpPr/>
            <p:nvPr/>
          </p:nvSpPr>
          <p:spPr>
            <a:xfrm>
              <a:off x="-487723" y="960632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54"/>
            <p:cNvSpPr/>
            <p:nvPr/>
          </p:nvSpPr>
          <p:spPr>
            <a:xfrm>
              <a:off x="-487723" y="864458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54"/>
            <p:cNvSpPr/>
            <p:nvPr/>
          </p:nvSpPr>
          <p:spPr>
            <a:xfrm>
              <a:off x="-487723" y="768284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54"/>
            <p:cNvSpPr/>
            <p:nvPr/>
          </p:nvSpPr>
          <p:spPr>
            <a:xfrm>
              <a:off x="-489714" y="2377003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54"/>
            <p:cNvSpPr/>
            <p:nvPr/>
          </p:nvSpPr>
          <p:spPr>
            <a:xfrm>
              <a:off x="-489714" y="2280829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54"/>
            <p:cNvSpPr/>
            <p:nvPr/>
          </p:nvSpPr>
          <p:spPr>
            <a:xfrm>
              <a:off x="-489714" y="218465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54"/>
            <p:cNvSpPr/>
            <p:nvPr/>
          </p:nvSpPr>
          <p:spPr>
            <a:xfrm>
              <a:off x="-489714" y="2088481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54"/>
            <p:cNvSpPr/>
            <p:nvPr/>
          </p:nvSpPr>
          <p:spPr>
            <a:xfrm>
              <a:off x="-489714" y="1992307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54"/>
            <p:cNvSpPr/>
            <p:nvPr/>
          </p:nvSpPr>
          <p:spPr>
            <a:xfrm>
              <a:off x="-489714" y="1896133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54"/>
            <p:cNvSpPr/>
            <p:nvPr/>
          </p:nvSpPr>
          <p:spPr>
            <a:xfrm>
              <a:off x="-489714" y="1800597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54"/>
            <p:cNvSpPr/>
            <p:nvPr/>
          </p:nvSpPr>
          <p:spPr>
            <a:xfrm>
              <a:off x="-489714" y="1704423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54"/>
            <p:cNvSpPr/>
            <p:nvPr/>
          </p:nvSpPr>
          <p:spPr>
            <a:xfrm>
              <a:off x="-489714" y="1608270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54"/>
            <p:cNvSpPr/>
            <p:nvPr/>
          </p:nvSpPr>
          <p:spPr>
            <a:xfrm>
              <a:off x="-489714" y="1512096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54"/>
            <p:cNvSpPr/>
            <p:nvPr/>
          </p:nvSpPr>
          <p:spPr>
            <a:xfrm>
              <a:off x="-489714" y="1415922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54"/>
            <p:cNvSpPr/>
            <p:nvPr/>
          </p:nvSpPr>
          <p:spPr>
            <a:xfrm>
              <a:off x="-489714" y="1319749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54"/>
            <p:cNvSpPr/>
            <p:nvPr/>
          </p:nvSpPr>
          <p:spPr>
            <a:xfrm>
              <a:off x="-489714" y="122357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54"/>
            <p:cNvSpPr/>
            <p:nvPr/>
          </p:nvSpPr>
          <p:spPr>
            <a:xfrm>
              <a:off x="-489714" y="1128038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54"/>
            <p:cNvSpPr/>
            <p:nvPr/>
          </p:nvSpPr>
          <p:spPr>
            <a:xfrm>
              <a:off x="-489714" y="1031864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54"/>
            <p:cNvSpPr/>
            <p:nvPr/>
          </p:nvSpPr>
          <p:spPr>
            <a:xfrm>
              <a:off x="-489714" y="935690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54"/>
            <p:cNvSpPr/>
            <p:nvPr/>
          </p:nvSpPr>
          <p:spPr>
            <a:xfrm>
              <a:off x="-489714" y="839516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54"/>
            <p:cNvSpPr/>
            <p:nvPr/>
          </p:nvSpPr>
          <p:spPr>
            <a:xfrm>
              <a:off x="-489714" y="743343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54"/>
            <p:cNvSpPr/>
            <p:nvPr/>
          </p:nvSpPr>
          <p:spPr>
            <a:xfrm>
              <a:off x="-489714" y="2329175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54"/>
            <p:cNvSpPr/>
            <p:nvPr/>
          </p:nvSpPr>
          <p:spPr>
            <a:xfrm>
              <a:off x="-489714" y="2233001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54"/>
            <p:cNvSpPr/>
            <p:nvPr/>
          </p:nvSpPr>
          <p:spPr>
            <a:xfrm>
              <a:off x="-489714" y="2136827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54"/>
            <p:cNvSpPr/>
            <p:nvPr/>
          </p:nvSpPr>
          <p:spPr>
            <a:xfrm>
              <a:off x="-489714" y="2040653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54"/>
            <p:cNvSpPr/>
            <p:nvPr/>
          </p:nvSpPr>
          <p:spPr>
            <a:xfrm>
              <a:off x="-489714" y="1944480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54"/>
            <p:cNvSpPr/>
            <p:nvPr/>
          </p:nvSpPr>
          <p:spPr>
            <a:xfrm>
              <a:off x="-489714" y="1848306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54"/>
            <p:cNvSpPr/>
            <p:nvPr/>
          </p:nvSpPr>
          <p:spPr>
            <a:xfrm>
              <a:off x="-489714" y="1752769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54"/>
            <p:cNvSpPr/>
            <p:nvPr/>
          </p:nvSpPr>
          <p:spPr>
            <a:xfrm>
              <a:off x="-489714" y="1656595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54"/>
            <p:cNvSpPr/>
            <p:nvPr/>
          </p:nvSpPr>
          <p:spPr>
            <a:xfrm>
              <a:off x="-489714" y="1560443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54"/>
            <p:cNvSpPr/>
            <p:nvPr/>
          </p:nvSpPr>
          <p:spPr>
            <a:xfrm>
              <a:off x="-489714" y="1464269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54"/>
            <p:cNvSpPr/>
            <p:nvPr/>
          </p:nvSpPr>
          <p:spPr>
            <a:xfrm>
              <a:off x="-489714" y="1368095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54"/>
            <p:cNvSpPr/>
            <p:nvPr/>
          </p:nvSpPr>
          <p:spPr>
            <a:xfrm>
              <a:off x="-489714" y="1271921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54"/>
            <p:cNvSpPr/>
            <p:nvPr/>
          </p:nvSpPr>
          <p:spPr>
            <a:xfrm>
              <a:off x="-489714" y="1175747"/>
              <a:ext cx="4961389" cy="7114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54"/>
            <p:cNvSpPr/>
            <p:nvPr/>
          </p:nvSpPr>
          <p:spPr>
            <a:xfrm>
              <a:off x="-489714" y="1080210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54"/>
            <p:cNvSpPr/>
            <p:nvPr/>
          </p:nvSpPr>
          <p:spPr>
            <a:xfrm>
              <a:off x="-489714" y="984037"/>
              <a:ext cx="4961389" cy="6477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54"/>
            <p:cNvSpPr/>
            <p:nvPr/>
          </p:nvSpPr>
          <p:spPr>
            <a:xfrm>
              <a:off x="-489714" y="887863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54"/>
            <p:cNvSpPr/>
            <p:nvPr/>
          </p:nvSpPr>
          <p:spPr>
            <a:xfrm>
              <a:off x="-489714" y="791689"/>
              <a:ext cx="4961389" cy="7135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4" name="Google Shape;8244;p54"/>
          <p:cNvGrpSpPr/>
          <p:nvPr/>
        </p:nvGrpSpPr>
        <p:grpSpPr>
          <a:xfrm>
            <a:off x="2088564" y="1191050"/>
            <a:ext cx="4966861" cy="1704575"/>
            <a:chOff x="2087964" y="2521300"/>
            <a:chExt cx="4966861" cy="1704575"/>
          </a:xfrm>
        </p:grpSpPr>
        <p:sp>
          <p:nvSpPr>
            <p:cNvPr id="8245" name="Google Shape;8245;p54"/>
            <p:cNvSpPr/>
            <p:nvPr/>
          </p:nvSpPr>
          <p:spPr>
            <a:xfrm>
              <a:off x="2087964" y="2521300"/>
              <a:ext cx="4966800" cy="3699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246" name="Google Shape;8246;p54"/>
            <p:cNvGrpSpPr/>
            <p:nvPr/>
          </p:nvGrpSpPr>
          <p:grpSpPr>
            <a:xfrm>
              <a:off x="6266725" y="2627330"/>
              <a:ext cx="655400" cy="157800"/>
              <a:chOff x="7968325" y="355525"/>
              <a:chExt cx="655400" cy="157800"/>
            </a:xfrm>
          </p:grpSpPr>
          <p:sp>
            <p:nvSpPr>
              <p:cNvPr id="8247" name="Google Shape;8247;p54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48" name="Google Shape;8248;p54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49" name="Google Shape;8249;p54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50" name="Google Shape;8250;p54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51" name="Google Shape;8251;p54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54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53" name="Google Shape;8253;p54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254" name="Google Shape;8254;p54"/>
            <p:cNvSpPr/>
            <p:nvPr/>
          </p:nvSpPr>
          <p:spPr>
            <a:xfrm>
              <a:off x="2088025" y="2891175"/>
              <a:ext cx="4966800" cy="13347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8255" name="Google Shape;8255;p54">
            <a:hlinkClick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256" name="Google Shape;8256;p54">
            <a:hlinkClick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257" name="Google Shape;8257;p54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258" name="Google Shape;8258;p54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54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54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54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54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3" name="Google Shape;8263;p54"/>
          <p:cNvSpPr txBox="1"/>
          <p:nvPr>
            <p:ph idx="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264" name="Google Shape;8264;p54"/>
          <p:cNvSpPr txBox="1"/>
          <p:nvPr>
            <p:ph idx="2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</a:t>
            </a:r>
            <a:endParaRPr/>
          </a:p>
        </p:txBody>
      </p:sp>
      <p:grpSp>
        <p:nvGrpSpPr>
          <p:cNvPr id="8265" name="Google Shape;8265;p54"/>
          <p:cNvGrpSpPr/>
          <p:nvPr/>
        </p:nvGrpSpPr>
        <p:grpSpPr>
          <a:xfrm flipH="1">
            <a:off x="2103219" y="1569130"/>
            <a:ext cx="615797" cy="450099"/>
            <a:chOff x="6891700" y="3491250"/>
            <a:chExt cx="615797" cy="450099"/>
          </a:xfrm>
        </p:grpSpPr>
        <p:sp>
          <p:nvSpPr>
            <p:cNvPr id="8266" name="Google Shape;8266;p54"/>
            <p:cNvSpPr/>
            <p:nvPr/>
          </p:nvSpPr>
          <p:spPr>
            <a:xfrm>
              <a:off x="6891700" y="3491250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54"/>
            <p:cNvSpPr/>
            <p:nvPr/>
          </p:nvSpPr>
          <p:spPr>
            <a:xfrm>
              <a:off x="7231778" y="37472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8" name="Google Shape;8268;p54"/>
          <p:cNvGrpSpPr/>
          <p:nvPr/>
        </p:nvGrpSpPr>
        <p:grpSpPr>
          <a:xfrm>
            <a:off x="6449288" y="1576143"/>
            <a:ext cx="567690" cy="436075"/>
            <a:chOff x="7117713" y="849150"/>
            <a:chExt cx="567690" cy="436075"/>
          </a:xfrm>
        </p:grpSpPr>
        <p:sp>
          <p:nvSpPr>
            <p:cNvPr id="8269" name="Google Shape;8269;p54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54"/>
            <p:cNvSpPr/>
            <p:nvPr/>
          </p:nvSpPr>
          <p:spPr>
            <a:xfrm>
              <a:off x="7117713" y="84915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1" name="Google Shape;8271;p54"/>
          <p:cNvSpPr/>
          <p:nvPr/>
        </p:nvSpPr>
        <p:spPr>
          <a:xfrm>
            <a:off x="-493024" y="-722148"/>
            <a:ext cx="4961389" cy="7114"/>
          </a:xfrm>
          <a:custGeom>
            <a:rect b="b" l="l" r="r" t="t"/>
            <a:pathLst>
              <a:path extrusionOk="0" h="335" w="257969">
                <a:moveTo>
                  <a:pt x="0" y="1"/>
                </a:moveTo>
                <a:lnTo>
                  <a:pt x="257969" y="1"/>
                </a:lnTo>
                <a:lnTo>
                  <a:pt x="25796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2" name="Google Shape;8272;p54"/>
          <p:cNvSpPr/>
          <p:nvPr/>
        </p:nvSpPr>
        <p:spPr>
          <a:xfrm>
            <a:off x="-487723" y="-673007"/>
            <a:ext cx="4961389" cy="7114"/>
          </a:xfrm>
          <a:custGeom>
            <a:rect b="b" l="l" r="r" t="t"/>
            <a:pathLst>
              <a:path extrusionOk="0" h="335" w="257969">
                <a:moveTo>
                  <a:pt x="0" y="1"/>
                </a:moveTo>
                <a:lnTo>
                  <a:pt x="257969" y="1"/>
                </a:lnTo>
                <a:lnTo>
                  <a:pt x="25796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3" name="Google Shape;8273;p54"/>
          <p:cNvSpPr/>
          <p:nvPr/>
        </p:nvSpPr>
        <p:spPr>
          <a:xfrm>
            <a:off x="-489714" y="-697948"/>
            <a:ext cx="4961389" cy="7114"/>
          </a:xfrm>
          <a:custGeom>
            <a:rect b="b" l="l" r="r" t="t"/>
            <a:pathLst>
              <a:path extrusionOk="0" h="335" w="257969">
                <a:moveTo>
                  <a:pt x="0" y="1"/>
                </a:moveTo>
                <a:lnTo>
                  <a:pt x="257969" y="1"/>
                </a:lnTo>
                <a:lnTo>
                  <a:pt x="25796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4" name="Google Shape;8274;p54"/>
          <p:cNvSpPr/>
          <p:nvPr/>
        </p:nvSpPr>
        <p:spPr>
          <a:xfrm>
            <a:off x="-493014" y="-746351"/>
            <a:ext cx="4961389" cy="7114"/>
          </a:xfrm>
          <a:custGeom>
            <a:rect b="b" l="l" r="r" t="t"/>
            <a:pathLst>
              <a:path extrusionOk="0" h="335" w="257969">
                <a:moveTo>
                  <a:pt x="0" y="1"/>
                </a:moveTo>
                <a:lnTo>
                  <a:pt x="257969" y="1"/>
                </a:lnTo>
                <a:lnTo>
                  <a:pt x="25796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5" name="Google Shape;8275;p54"/>
          <p:cNvGrpSpPr/>
          <p:nvPr/>
        </p:nvGrpSpPr>
        <p:grpSpPr>
          <a:xfrm>
            <a:off x="6534440" y="3541080"/>
            <a:ext cx="397373" cy="708866"/>
            <a:chOff x="1279665" y="1074775"/>
            <a:chExt cx="397373" cy="708866"/>
          </a:xfrm>
        </p:grpSpPr>
        <p:sp>
          <p:nvSpPr>
            <p:cNvPr id="8276" name="Google Shape;8276;p54"/>
            <p:cNvSpPr/>
            <p:nvPr/>
          </p:nvSpPr>
          <p:spPr>
            <a:xfrm>
              <a:off x="1279665" y="1372686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54"/>
            <p:cNvSpPr/>
            <p:nvPr/>
          </p:nvSpPr>
          <p:spPr>
            <a:xfrm>
              <a:off x="1522873" y="1675112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54"/>
            <p:cNvSpPr/>
            <p:nvPr/>
          </p:nvSpPr>
          <p:spPr>
            <a:xfrm>
              <a:off x="1442988" y="10747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9" name="Google Shape;8279;p54"/>
          <p:cNvGrpSpPr/>
          <p:nvPr/>
        </p:nvGrpSpPr>
        <p:grpSpPr>
          <a:xfrm>
            <a:off x="2204240" y="3507022"/>
            <a:ext cx="413760" cy="776983"/>
            <a:chOff x="2194565" y="1160722"/>
            <a:chExt cx="413760" cy="776983"/>
          </a:xfrm>
        </p:grpSpPr>
        <p:sp>
          <p:nvSpPr>
            <p:cNvPr id="8280" name="Google Shape;8280;p54"/>
            <p:cNvSpPr/>
            <p:nvPr/>
          </p:nvSpPr>
          <p:spPr>
            <a:xfrm>
              <a:off x="2194565" y="1736105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54"/>
            <p:cNvSpPr/>
            <p:nvPr/>
          </p:nvSpPr>
          <p:spPr>
            <a:xfrm>
              <a:off x="2258225" y="134973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54"/>
            <p:cNvSpPr/>
            <p:nvPr/>
          </p:nvSpPr>
          <p:spPr>
            <a:xfrm>
              <a:off x="2194584" y="1160722"/>
              <a:ext cx="170038" cy="119764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3" name="Google Shape;8283;p54"/>
          <p:cNvSpPr/>
          <p:nvPr/>
        </p:nvSpPr>
        <p:spPr>
          <a:xfrm>
            <a:off x="8291538" y="1111239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4" name="Google Shape;8284;p54"/>
          <p:cNvSpPr txBox="1"/>
          <p:nvPr/>
        </p:nvSpPr>
        <p:spPr>
          <a:xfrm>
            <a:off x="36525" y="544550"/>
            <a:ext cx="90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Какво сме създали и как работи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85" name="Google Shape;8285;p54"/>
          <p:cNvSpPr txBox="1"/>
          <p:nvPr/>
        </p:nvSpPr>
        <p:spPr>
          <a:xfrm>
            <a:off x="3025150" y="1833125"/>
            <a:ext cx="30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86" name="Google Shape;8286;p54"/>
          <p:cNvSpPr txBox="1"/>
          <p:nvPr/>
        </p:nvSpPr>
        <p:spPr>
          <a:xfrm>
            <a:off x="2443875" y="1714763"/>
            <a:ext cx="4265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Ч</a:t>
            </a:r>
            <a:r>
              <a:rPr lang="en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ат апликация, в която може да се комуникира със закодирани съобщения</a:t>
            </a:r>
            <a:endParaRPr sz="1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87" name="Google Shape;8287;p54"/>
          <p:cNvSpPr txBox="1"/>
          <p:nvPr/>
        </p:nvSpPr>
        <p:spPr>
          <a:xfrm>
            <a:off x="2641975" y="3064713"/>
            <a:ext cx="38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Програмата превръща съобщенията ти в шифрован код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88" name="Google Shape;8288;p54"/>
          <p:cNvSpPr txBox="1"/>
          <p:nvPr/>
        </p:nvSpPr>
        <p:spPr>
          <a:xfrm>
            <a:off x="2096775" y="3115688"/>
            <a:ext cx="4959900" cy="1693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289" name="Google Shape;8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475" y="3666974"/>
            <a:ext cx="2677500" cy="1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3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" name="Google Shape;8294;p55">
            <a:hlinkClick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295" name="Google Shape;8295;p55">
            <a:hlinkClick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296" name="Google Shape;8296;p55"/>
          <p:cNvSpPr txBox="1"/>
          <p:nvPr>
            <p:ph type="title"/>
          </p:nvPr>
        </p:nvSpPr>
        <p:spPr>
          <a:xfrm>
            <a:off x="713100" y="815125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Технологии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97" name="Google Shape;8297;p55"/>
          <p:cNvSpPr/>
          <p:nvPr/>
        </p:nvSpPr>
        <p:spPr>
          <a:xfrm>
            <a:off x="1183938" y="1799143"/>
            <a:ext cx="918900" cy="916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298" name="Google Shape;8298;p55"/>
          <p:cNvSpPr/>
          <p:nvPr/>
        </p:nvSpPr>
        <p:spPr>
          <a:xfrm>
            <a:off x="3033087" y="1799131"/>
            <a:ext cx="918900" cy="916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299" name="Google Shape;8299;p55"/>
          <p:cNvGrpSpPr/>
          <p:nvPr/>
        </p:nvGrpSpPr>
        <p:grpSpPr>
          <a:xfrm>
            <a:off x="514971" y="3716600"/>
            <a:ext cx="668979" cy="386450"/>
            <a:chOff x="1441759" y="3467725"/>
            <a:chExt cx="668979" cy="386450"/>
          </a:xfrm>
        </p:grpSpPr>
        <p:sp>
          <p:nvSpPr>
            <p:cNvPr id="8300" name="Google Shape;8300;p55"/>
            <p:cNvSpPr/>
            <p:nvPr/>
          </p:nvSpPr>
          <p:spPr>
            <a:xfrm>
              <a:off x="1898638" y="36420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55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2" name="Google Shape;8302;p55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303" name="Google Shape;8303;p55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55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55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55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55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8" name="Google Shape;8308;p55"/>
          <p:cNvSpPr txBox="1"/>
          <p:nvPr>
            <p:ph idx="5" type="subTitle"/>
          </p:nvPr>
        </p:nvSpPr>
        <p:spPr>
          <a:xfrm>
            <a:off x="716675" y="2919326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8309" name="Google Shape;8309;p55"/>
          <p:cNvSpPr txBox="1"/>
          <p:nvPr>
            <p:ph idx="1" type="subTitle"/>
          </p:nvPr>
        </p:nvSpPr>
        <p:spPr>
          <a:xfrm>
            <a:off x="2565817" y="2919328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8310" name="Google Shape;8310;p55"/>
          <p:cNvSpPr txBox="1"/>
          <p:nvPr>
            <p:ph idx="3" type="subTitle"/>
          </p:nvPr>
        </p:nvSpPr>
        <p:spPr>
          <a:xfrm>
            <a:off x="4414958" y="2919328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8311" name="Google Shape;8311;p55"/>
          <p:cNvSpPr txBox="1"/>
          <p:nvPr>
            <p:ph idx="7" type="subTitle"/>
          </p:nvPr>
        </p:nvSpPr>
        <p:spPr>
          <a:xfrm>
            <a:off x="6264100" y="2919330"/>
            <a:ext cx="18534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8312" name="Google Shape;8312;p55">
            <a:hlinkClick action="ppaction://hlinkshowjump?jump=previousslide"/>
          </p:cNvPr>
          <p:cNvSpPr txBox="1"/>
          <p:nvPr>
            <p:ph idx="9" type="subTitle"/>
          </p:nvPr>
        </p:nvSpPr>
        <p:spPr>
          <a:xfrm>
            <a:off x="7877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313" name="Google Shape;8313;p55">
            <a:hlinkClick action="ppaction://hlinkshowjump?jump=nextslide"/>
          </p:cNvPr>
          <p:cNvSpPr txBox="1"/>
          <p:nvPr>
            <p:ph idx="13" type="subTitle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314" name="Google Shape;8314;p55"/>
          <p:cNvSpPr/>
          <p:nvPr/>
        </p:nvSpPr>
        <p:spPr>
          <a:xfrm>
            <a:off x="4882208" y="1799131"/>
            <a:ext cx="918900" cy="916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15" name="Google Shape;8315;p55"/>
          <p:cNvSpPr/>
          <p:nvPr/>
        </p:nvSpPr>
        <p:spPr>
          <a:xfrm>
            <a:off x="6731333" y="1799131"/>
            <a:ext cx="918900" cy="916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316" name="Google Shape;8316;p55"/>
          <p:cNvGrpSpPr/>
          <p:nvPr/>
        </p:nvGrpSpPr>
        <p:grpSpPr>
          <a:xfrm>
            <a:off x="7394025" y="934075"/>
            <a:ext cx="622372" cy="488824"/>
            <a:chOff x="6948175" y="1283400"/>
            <a:chExt cx="622372" cy="488824"/>
          </a:xfrm>
        </p:grpSpPr>
        <p:sp>
          <p:nvSpPr>
            <p:cNvPr id="8317" name="Google Shape;8317;p55"/>
            <p:cNvSpPr/>
            <p:nvPr/>
          </p:nvSpPr>
          <p:spPr>
            <a:xfrm>
              <a:off x="6948175" y="1283400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55"/>
            <p:cNvSpPr/>
            <p:nvPr/>
          </p:nvSpPr>
          <p:spPr>
            <a:xfrm>
              <a:off x="7294828" y="1578123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3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9" name="Google Shape;8319;p55"/>
          <p:cNvSpPr/>
          <p:nvPr/>
        </p:nvSpPr>
        <p:spPr>
          <a:xfrm>
            <a:off x="8291538" y="1498161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0" name="Google Shape;8320;p55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21" name="Google Shape;8321;p55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2" name="Google Shape;832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912" y="1923038"/>
            <a:ext cx="668975" cy="6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3" name="Google Shape;832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102" y="1870538"/>
            <a:ext cx="1376826" cy="7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4" name="Google Shape;832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163" y="1923063"/>
            <a:ext cx="668975" cy="6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5" name="Google Shape;832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9676" y="1886415"/>
            <a:ext cx="742200" cy="74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326" name="Google Shape;8326;p55"/>
          <p:cNvSpPr txBox="1"/>
          <p:nvPr/>
        </p:nvSpPr>
        <p:spPr>
          <a:xfrm>
            <a:off x="1183950" y="3415763"/>
            <a:ext cx="6508500" cy="219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27" name="Google Shape;8327;p55"/>
          <p:cNvSpPr/>
          <p:nvPr/>
        </p:nvSpPr>
        <p:spPr>
          <a:xfrm>
            <a:off x="1183950" y="3438884"/>
            <a:ext cx="4912800" cy="181500"/>
          </a:xfrm>
          <a:prstGeom prst="rect">
            <a:avLst/>
          </a:prstGeom>
          <a:solidFill>
            <a:srgbClr val="49EF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1" name="Shape 8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2" name="Google Shape;8332;p56">
            <a:hlinkClick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33" name="Google Shape;8333;p56">
            <a:hlinkClick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8334" name="Google Shape;8334;p56"/>
          <p:cNvCxnSpPr>
            <a:stCxn id="8335" idx="3"/>
            <a:endCxn id="8336" idx="1"/>
          </p:cNvCxnSpPr>
          <p:nvPr/>
        </p:nvCxnSpPr>
        <p:spPr>
          <a:xfrm>
            <a:off x="2412533" y="2829400"/>
            <a:ext cx="431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7" name="Google Shape;8337;p56"/>
          <p:cNvSpPr txBox="1"/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Процесът и продуктивност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38" name="Google Shape;8338;p56"/>
          <p:cNvSpPr txBox="1"/>
          <p:nvPr>
            <p:ph idx="4294967295" type="subTitle"/>
          </p:nvPr>
        </p:nvSpPr>
        <p:spPr>
          <a:xfrm>
            <a:off x="5472550" y="3670550"/>
            <a:ext cx="21501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Програмирахме backend и frontend</a:t>
            </a:r>
            <a:endParaRPr/>
          </a:p>
        </p:txBody>
      </p:sp>
      <p:sp>
        <p:nvSpPr>
          <p:cNvPr id="8339" name="Google Shape;8339;p56"/>
          <p:cNvSpPr txBox="1"/>
          <p:nvPr>
            <p:ph idx="4294967295" type="subTitle"/>
          </p:nvPr>
        </p:nvSpPr>
        <p:spPr>
          <a:xfrm>
            <a:off x="5472541" y="3234100"/>
            <a:ext cx="19353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Nanum Gothic Coding"/>
                <a:ea typeface="Nanum Gothic Coding"/>
                <a:cs typeface="Nanum Gothic Coding"/>
                <a:sym typeface="Nanum Gothic Coding"/>
              </a:rPr>
              <a:t>10.03</a:t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35" name="Google Shape;8335;p56"/>
          <p:cNvSpPr/>
          <p:nvPr/>
        </p:nvSpPr>
        <p:spPr>
          <a:xfrm>
            <a:off x="1755533" y="2500900"/>
            <a:ext cx="657000" cy="657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</a:t>
            </a:r>
            <a:endParaRPr sz="2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40" name="Google Shape;8340;p56"/>
          <p:cNvSpPr/>
          <p:nvPr/>
        </p:nvSpPr>
        <p:spPr>
          <a:xfrm>
            <a:off x="3413235" y="2500900"/>
            <a:ext cx="657000" cy="6570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</a:t>
            </a:r>
            <a:endParaRPr sz="2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41" name="Google Shape;8341;p56"/>
          <p:cNvSpPr/>
          <p:nvPr/>
        </p:nvSpPr>
        <p:spPr>
          <a:xfrm>
            <a:off x="5074242" y="2500900"/>
            <a:ext cx="657000" cy="657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</a:t>
            </a:r>
            <a:endParaRPr sz="2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36" name="Google Shape;8336;p56"/>
          <p:cNvSpPr/>
          <p:nvPr/>
        </p:nvSpPr>
        <p:spPr>
          <a:xfrm>
            <a:off x="6731532" y="2500900"/>
            <a:ext cx="657000" cy="657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</a:t>
            </a:r>
            <a:endParaRPr sz="2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8342" name="Google Shape;8342;p56"/>
          <p:cNvCxnSpPr>
            <a:stCxn id="8335" idx="2"/>
          </p:cNvCxnSpPr>
          <p:nvPr/>
        </p:nvCxnSpPr>
        <p:spPr>
          <a:xfrm>
            <a:off x="2084033" y="3157900"/>
            <a:ext cx="0" cy="10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3" name="Google Shape;8343;p56"/>
          <p:cNvCxnSpPr>
            <a:stCxn id="8341" idx="2"/>
          </p:cNvCxnSpPr>
          <p:nvPr/>
        </p:nvCxnSpPr>
        <p:spPr>
          <a:xfrm>
            <a:off x="5402742" y="3157900"/>
            <a:ext cx="0" cy="10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4" name="Google Shape;8344;p56"/>
          <p:cNvSpPr txBox="1"/>
          <p:nvPr>
            <p:ph idx="4294967295" type="subTitle"/>
          </p:nvPr>
        </p:nvSpPr>
        <p:spPr>
          <a:xfrm>
            <a:off x="1061925" y="1708450"/>
            <a:ext cx="26289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Измислихме идеята и разпредихме работата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45" name="Google Shape;8345;p56"/>
          <p:cNvSpPr txBox="1"/>
          <p:nvPr>
            <p:ph idx="4294967295" type="subTitle"/>
          </p:nvPr>
        </p:nvSpPr>
        <p:spPr>
          <a:xfrm>
            <a:off x="1755518" y="1339127"/>
            <a:ext cx="19353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Nanum Gothic Coding"/>
                <a:ea typeface="Nanum Gothic Coding"/>
                <a:cs typeface="Nanum Gothic Coding"/>
                <a:sym typeface="Nanum Gothic Coding"/>
              </a:rPr>
              <a:t>09.03</a:t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46" name="Google Shape;8346;p56"/>
          <p:cNvSpPr txBox="1"/>
          <p:nvPr>
            <p:ph idx="4294967295" type="subTitle"/>
          </p:nvPr>
        </p:nvSpPr>
        <p:spPr>
          <a:xfrm>
            <a:off x="4709100" y="1775575"/>
            <a:ext cx="22887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Комбинирахме отделните кодове</a:t>
            </a:r>
            <a:endParaRPr/>
          </a:p>
        </p:txBody>
      </p:sp>
      <p:sp>
        <p:nvSpPr>
          <p:cNvPr id="8347" name="Google Shape;8347;p56"/>
          <p:cNvSpPr txBox="1"/>
          <p:nvPr>
            <p:ph idx="4294967295" type="subTitle"/>
          </p:nvPr>
        </p:nvSpPr>
        <p:spPr>
          <a:xfrm>
            <a:off x="5062365" y="1339127"/>
            <a:ext cx="19353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Nanum Gothic Coding"/>
                <a:ea typeface="Nanum Gothic Coding"/>
                <a:cs typeface="Nanum Gothic Coding"/>
                <a:sym typeface="Nanum Gothic Coding"/>
              </a:rPr>
              <a:t>11.03</a:t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348" name="Google Shape;8348;p56"/>
          <p:cNvGrpSpPr/>
          <p:nvPr/>
        </p:nvGrpSpPr>
        <p:grpSpPr>
          <a:xfrm>
            <a:off x="4453250" y="3234100"/>
            <a:ext cx="442346" cy="544800"/>
            <a:chOff x="1349513" y="3255625"/>
            <a:chExt cx="442346" cy="544800"/>
          </a:xfrm>
        </p:grpSpPr>
        <p:sp>
          <p:nvSpPr>
            <p:cNvPr id="8349" name="Google Shape;8349;p56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56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1" name="Google Shape;8351;p56"/>
          <p:cNvSpPr/>
          <p:nvPr/>
        </p:nvSpPr>
        <p:spPr>
          <a:xfrm>
            <a:off x="7842750" y="3708550"/>
            <a:ext cx="275700" cy="275700"/>
          </a:xfrm>
          <a:prstGeom prst="star4">
            <a:avLst>
              <a:gd fmla="val 15639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2" name="Google Shape;8352;p56"/>
          <p:cNvSpPr/>
          <p:nvPr/>
        </p:nvSpPr>
        <p:spPr>
          <a:xfrm>
            <a:off x="1160578" y="3487323"/>
            <a:ext cx="275719" cy="194101"/>
          </a:xfrm>
          <a:custGeom>
            <a:rect b="b" l="l" r="r" t="t"/>
            <a:pathLst>
              <a:path extrusionOk="0" h="24293" w="34508">
                <a:moveTo>
                  <a:pt x="8977" y="0"/>
                </a:moveTo>
                <a:cubicBezTo>
                  <a:pt x="8112" y="0"/>
                  <a:pt x="7249" y="131"/>
                  <a:pt x="6420" y="403"/>
                </a:cubicBezTo>
                <a:cubicBezTo>
                  <a:pt x="1482" y="2008"/>
                  <a:pt x="0" y="7132"/>
                  <a:pt x="1543" y="11576"/>
                </a:cubicBezTo>
                <a:cubicBezTo>
                  <a:pt x="4506" y="20157"/>
                  <a:pt x="17223" y="24293"/>
                  <a:pt x="17223" y="24293"/>
                </a:cubicBezTo>
                <a:cubicBezTo>
                  <a:pt x="17223" y="24293"/>
                  <a:pt x="30001" y="20157"/>
                  <a:pt x="32964" y="11576"/>
                </a:cubicBezTo>
                <a:cubicBezTo>
                  <a:pt x="34507" y="7132"/>
                  <a:pt x="33026" y="2008"/>
                  <a:pt x="28087" y="403"/>
                </a:cubicBezTo>
                <a:cubicBezTo>
                  <a:pt x="27259" y="131"/>
                  <a:pt x="26395" y="0"/>
                  <a:pt x="25530" y="0"/>
                </a:cubicBezTo>
                <a:cubicBezTo>
                  <a:pt x="22079" y="0"/>
                  <a:pt x="18605" y="2084"/>
                  <a:pt x="17223" y="5588"/>
                </a:cubicBezTo>
                <a:cubicBezTo>
                  <a:pt x="15890" y="2084"/>
                  <a:pt x="12426" y="0"/>
                  <a:pt x="8977" y="0"/>
                </a:cubicBezTo>
                <a:close/>
              </a:path>
            </a:pathLst>
          </a:custGeom>
          <a:solidFill>
            <a:schemeClr val="accent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3" name="Google Shape;8353;p56"/>
          <p:cNvGrpSpPr/>
          <p:nvPr/>
        </p:nvGrpSpPr>
        <p:grpSpPr>
          <a:xfrm flipH="1">
            <a:off x="928553" y="1339113"/>
            <a:ext cx="432485" cy="580225"/>
            <a:chOff x="7473303" y="1083625"/>
            <a:chExt cx="432485" cy="580225"/>
          </a:xfrm>
        </p:grpSpPr>
        <p:sp>
          <p:nvSpPr>
            <p:cNvPr id="8354" name="Google Shape;8354;p56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56"/>
            <p:cNvSpPr/>
            <p:nvPr/>
          </p:nvSpPr>
          <p:spPr>
            <a:xfrm>
              <a:off x="7555688" y="1313750"/>
              <a:ext cx="350100" cy="350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56"/>
          <p:cNvGrpSpPr/>
          <p:nvPr/>
        </p:nvGrpSpPr>
        <p:grpSpPr>
          <a:xfrm>
            <a:off x="7451863" y="863900"/>
            <a:ext cx="487822" cy="453303"/>
            <a:chOff x="1248463" y="1078375"/>
            <a:chExt cx="487822" cy="453303"/>
          </a:xfrm>
        </p:grpSpPr>
        <p:sp>
          <p:nvSpPr>
            <p:cNvPr id="8357" name="Google Shape;8357;p56"/>
            <p:cNvSpPr/>
            <p:nvPr/>
          </p:nvSpPr>
          <p:spPr>
            <a:xfrm>
              <a:off x="1460565" y="12290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56"/>
            <p:cNvSpPr/>
            <p:nvPr/>
          </p:nvSpPr>
          <p:spPr>
            <a:xfrm>
              <a:off x="1306386" y="1423149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56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0" name="Google Shape;8360;p56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361" name="Google Shape;8361;p56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56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56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56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56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66" name="Google Shape;8366;p56"/>
          <p:cNvCxnSpPr>
            <a:endCxn id="8336" idx="0"/>
          </p:cNvCxnSpPr>
          <p:nvPr/>
        </p:nvCxnSpPr>
        <p:spPr>
          <a:xfrm flipH="1">
            <a:off x="7060032" y="1496200"/>
            <a:ext cx="1500" cy="10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7" name="Google Shape;8367;p56"/>
          <p:cNvCxnSpPr>
            <a:endCxn id="8340" idx="0"/>
          </p:cNvCxnSpPr>
          <p:nvPr/>
        </p:nvCxnSpPr>
        <p:spPr>
          <a:xfrm flipH="1">
            <a:off x="3741735" y="1496200"/>
            <a:ext cx="2400" cy="10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8" name="Google Shape;8368;p56">
            <a:hlinkClick action="ppaction://hlinkshowjump?jump=previousslide"/>
          </p:cNvPr>
          <p:cNvSpPr txBox="1"/>
          <p:nvPr>
            <p:ph idx="1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369" name="Google Shape;8369;p56">
            <a:hlinkClick action="ppaction://hlinkshowjump?jump=nextslide"/>
          </p:cNvPr>
          <p:cNvSpPr txBox="1"/>
          <p:nvPr>
            <p:ph idx="2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70" name="Google Shape;8370;p56"/>
          <p:cNvSpPr txBox="1"/>
          <p:nvPr/>
        </p:nvSpPr>
        <p:spPr>
          <a:xfrm>
            <a:off x="2148175" y="3671641"/>
            <a:ext cx="1935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Запознахме се с темата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71" name="Google Shape;8371;p56"/>
          <p:cNvSpPr txBox="1"/>
          <p:nvPr/>
        </p:nvSpPr>
        <p:spPr>
          <a:xfrm>
            <a:off x="2148172" y="3235027"/>
            <a:ext cx="1935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08.03</a:t>
            </a:r>
            <a:endParaRPr sz="20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72" name="Google Shape;8372;p56"/>
          <p:cNvSpPr/>
          <p:nvPr/>
        </p:nvSpPr>
        <p:spPr>
          <a:xfrm>
            <a:off x="8291538" y="1885083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3" name="Google Shape;8373;p56">
            <a:hlinkClick action="ppaction://hlinksldjump" r:id="rId3"/>
          </p:cNvPr>
          <p:cNvSpPr/>
          <p:nvPr/>
        </p:nvSpPr>
        <p:spPr>
          <a:xfrm>
            <a:off x="4434900" y="4334900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74" name="Google Shape;8374;p56">
            <a:hlinkClick action="ppaction://hlinksldjump" r:id="rId4"/>
          </p:cNvPr>
          <p:cNvSpPr/>
          <p:nvPr/>
        </p:nvSpPr>
        <p:spPr>
          <a:xfrm>
            <a:off x="4473548" y="4379779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8" name="Shape 8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9" name="Google Shape;8379;p57">
            <a:hlinkClick action="ppaction://hlinkshowjump?jump=previousslide"/>
          </p:cNvPr>
          <p:cNvSpPr/>
          <p:nvPr/>
        </p:nvSpPr>
        <p:spPr>
          <a:xfrm>
            <a:off x="533848" y="4477400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380" name="Google Shape;8380;p57">
            <a:hlinkClick action="ppaction://hlinkshowjump?jump=nextslide"/>
          </p:cNvPr>
          <p:cNvSpPr/>
          <p:nvPr/>
        </p:nvSpPr>
        <p:spPr>
          <a:xfrm>
            <a:off x="7727548" y="4477400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381" name="Google Shape;8381;p57"/>
          <p:cNvGrpSpPr/>
          <p:nvPr/>
        </p:nvGrpSpPr>
        <p:grpSpPr>
          <a:xfrm>
            <a:off x="962042" y="793735"/>
            <a:ext cx="7140933" cy="3576950"/>
            <a:chOff x="1268175" y="963075"/>
            <a:chExt cx="6613200" cy="3200850"/>
          </a:xfrm>
        </p:grpSpPr>
        <p:sp>
          <p:nvSpPr>
            <p:cNvPr id="8382" name="Google Shape;8382;p57"/>
            <p:cNvSpPr/>
            <p:nvPr/>
          </p:nvSpPr>
          <p:spPr>
            <a:xfrm>
              <a:off x="1268175" y="963075"/>
              <a:ext cx="6613200" cy="12519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8383" name="Google Shape;8383;p57"/>
            <p:cNvSpPr/>
            <p:nvPr/>
          </p:nvSpPr>
          <p:spPr>
            <a:xfrm>
              <a:off x="1268175" y="1367325"/>
              <a:ext cx="6613200" cy="2796600"/>
            </a:xfrm>
            <a:prstGeom prst="roundRect">
              <a:avLst>
                <a:gd fmla="val 0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42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8384" name="Google Shape;8384;p57"/>
            <p:cNvGrpSpPr/>
            <p:nvPr/>
          </p:nvGrpSpPr>
          <p:grpSpPr>
            <a:xfrm>
              <a:off x="7053102" y="1092800"/>
              <a:ext cx="655400" cy="157800"/>
              <a:chOff x="7968325" y="355525"/>
              <a:chExt cx="655400" cy="157800"/>
            </a:xfrm>
          </p:grpSpPr>
          <p:sp>
            <p:nvSpPr>
              <p:cNvPr id="8385" name="Google Shape;8385;p57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86" name="Google Shape;8386;p57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87" name="Google Shape;8387;p57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88" name="Google Shape;8388;p57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89" name="Google Shape;8389;p57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420000" dist="1905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57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91" name="Google Shape;8391;p57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392" name="Google Shape;8392;p57"/>
          <p:cNvGrpSpPr/>
          <p:nvPr/>
        </p:nvGrpSpPr>
        <p:grpSpPr>
          <a:xfrm flipH="1">
            <a:off x="6992150" y="4262450"/>
            <a:ext cx="442346" cy="544800"/>
            <a:chOff x="1349513" y="3255625"/>
            <a:chExt cx="442346" cy="544800"/>
          </a:xfrm>
        </p:grpSpPr>
        <p:sp>
          <p:nvSpPr>
            <p:cNvPr id="8393" name="Google Shape;8393;p57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57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5" name="Google Shape;8395;p57"/>
          <p:cNvGrpSpPr/>
          <p:nvPr/>
        </p:nvGrpSpPr>
        <p:grpSpPr>
          <a:xfrm>
            <a:off x="391615" y="693413"/>
            <a:ext cx="519622" cy="494824"/>
            <a:chOff x="7231778" y="3446525"/>
            <a:chExt cx="519622" cy="494824"/>
          </a:xfrm>
        </p:grpSpPr>
        <p:sp>
          <p:nvSpPr>
            <p:cNvPr id="8396" name="Google Shape;8396;p57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fmla="val 15639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57"/>
            <p:cNvSpPr/>
            <p:nvPr/>
          </p:nvSpPr>
          <p:spPr>
            <a:xfrm>
              <a:off x="7231778" y="37472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8" name="Google Shape;8398;p57"/>
          <p:cNvSpPr/>
          <p:nvPr/>
        </p:nvSpPr>
        <p:spPr>
          <a:xfrm>
            <a:off x="8408888" y="693425"/>
            <a:ext cx="350100" cy="350100"/>
          </a:xfrm>
          <a:prstGeom prst="star4">
            <a:avLst>
              <a:gd fmla="val 15639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240000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9" name="Google Shape;8399;p57"/>
          <p:cNvGrpSpPr/>
          <p:nvPr/>
        </p:nvGrpSpPr>
        <p:grpSpPr>
          <a:xfrm>
            <a:off x="407525" y="3917375"/>
            <a:ext cx="487822" cy="453303"/>
            <a:chOff x="1248463" y="1078375"/>
            <a:chExt cx="487822" cy="453303"/>
          </a:xfrm>
        </p:grpSpPr>
        <p:sp>
          <p:nvSpPr>
            <p:cNvPr id="8400" name="Google Shape;8400;p57"/>
            <p:cNvSpPr/>
            <p:nvPr/>
          </p:nvSpPr>
          <p:spPr>
            <a:xfrm>
              <a:off x="1460565" y="12290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57"/>
            <p:cNvSpPr/>
            <p:nvPr/>
          </p:nvSpPr>
          <p:spPr>
            <a:xfrm>
              <a:off x="1306386" y="1423149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57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3" name="Google Shape;8403;p57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404" name="Google Shape;8404;p57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57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57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57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57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9" name="Google Shape;8409;p57">
            <a:hlinkClick action="ppaction://hlinkshowjump?jump=previousslide"/>
          </p:cNvPr>
          <p:cNvSpPr txBox="1"/>
          <p:nvPr>
            <p:ph idx="2" type="subTitle"/>
          </p:nvPr>
        </p:nvSpPr>
        <p:spPr>
          <a:xfrm>
            <a:off x="604047" y="4492225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410" name="Google Shape;8410;p57">
            <a:hlinkClick action="ppaction://hlinkshowjump?jump=nextslide"/>
          </p:cNvPr>
          <p:cNvSpPr txBox="1"/>
          <p:nvPr>
            <p:ph idx="3" type="subTitle"/>
          </p:nvPr>
        </p:nvSpPr>
        <p:spPr>
          <a:xfrm>
            <a:off x="7797747" y="4492225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411" name="Google Shape;8411;p57"/>
          <p:cNvSpPr/>
          <p:nvPr/>
        </p:nvSpPr>
        <p:spPr>
          <a:xfrm>
            <a:off x="8291538" y="1842092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2" name="Google Shape;8412;p57">
            <a:hlinkClick action="ppaction://hlinksldjump" r:id="rId3"/>
          </p:cNvPr>
          <p:cNvSpPr/>
          <p:nvPr/>
        </p:nvSpPr>
        <p:spPr>
          <a:xfrm>
            <a:off x="4434900" y="4468975"/>
            <a:ext cx="274200" cy="2757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13" name="Google Shape;8413;p57">
            <a:hlinkClick action="ppaction://hlinksldjump" r:id="rId4"/>
          </p:cNvPr>
          <p:cNvSpPr/>
          <p:nvPr/>
        </p:nvSpPr>
        <p:spPr>
          <a:xfrm>
            <a:off x="4473548" y="4513854"/>
            <a:ext cx="196886" cy="181554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4" name="Google Shape;8414;p57"/>
          <p:cNvSpPr txBox="1"/>
          <p:nvPr/>
        </p:nvSpPr>
        <p:spPr>
          <a:xfrm>
            <a:off x="3432450" y="178125"/>
            <a:ext cx="227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Live demo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8" name="Shape 8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9" name="Google Shape;8419;p58">
            <a:hlinkClick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20" name="Google Shape;8420;p58">
            <a:hlinkClick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421" name="Google Shape;8421;p58"/>
          <p:cNvSpPr txBox="1"/>
          <p:nvPr>
            <p:ph type="title"/>
          </p:nvPr>
        </p:nvSpPr>
        <p:spPr>
          <a:xfrm>
            <a:off x="713100" y="743175"/>
            <a:ext cx="7717800" cy="4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Преживяване и какво научихме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22" name="Google Shape;8422;p58"/>
          <p:cNvSpPr txBox="1"/>
          <p:nvPr>
            <p:ph idx="1" type="subTitle"/>
          </p:nvPr>
        </p:nvSpPr>
        <p:spPr>
          <a:xfrm>
            <a:off x="1749465" y="2813625"/>
            <a:ext cx="255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Екипна работа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23" name="Google Shape;8423;p58"/>
          <p:cNvSpPr txBox="1"/>
          <p:nvPr>
            <p:ph idx="3" type="subTitle"/>
          </p:nvPr>
        </p:nvSpPr>
        <p:spPr>
          <a:xfrm>
            <a:off x="4602700" y="2813625"/>
            <a:ext cx="3034800" cy="7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Нови знания по програмиране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24" name="Google Shape;8424;p58"/>
          <p:cNvSpPr/>
          <p:nvPr/>
        </p:nvSpPr>
        <p:spPr>
          <a:xfrm>
            <a:off x="2565463" y="1762812"/>
            <a:ext cx="918900" cy="916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25" name="Google Shape;8425;p58"/>
          <p:cNvSpPr/>
          <p:nvPr/>
        </p:nvSpPr>
        <p:spPr>
          <a:xfrm>
            <a:off x="5659637" y="1762812"/>
            <a:ext cx="918900" cy="9168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426" name="Google Shape;8426;p58"/>
          <p:cNvGrpSpPr/>
          <p:nvPr/>
        </p:nvGrpSpPr>
        <p:grpSpPr>
          <a:xfrm>
            <a:off x="2778448" y="1975196"/>
            <a:ext cx="492930" cy="492011"/>
            <a:chOff x="1421638" y="4125629"/>
            <a:chExt cx="374709" cy="374010"/>
          </a:xfrm>
        </p:grpSpPr>
        <p:sp>
          <p:nvSpPr>
            <p:cNvPr id="8427" name="Google Shape;8427;p58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58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9" name="Google Shape;8429;p58"/>
          <p:cNvGrpSpPr/>
          <p:nvPr/>
        </p:nvGrpSpPr>
        <p:grpSpPr>
          <a:xfrm>
            <a:off x="5873635" y="1978834"/>
            <a:ext cx="492931" cy="484723"/>
            <a:chOff x="860940" y="2746477"/>
            <a:chExt cx="371883" cy="365691"/>
          </a:xfrm>
        </p:grpSpPr>
        <p:sp>
          <p:nvSpPr>
            <p:cNvPr id="8430" name="Google Shape;8430;p58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58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58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58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58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5" name="Google Shape;8435;p58"/>
          <p:cNvGrpSpPr/>
          <p:nvPr/>
        </p:nvGrpSpPr>
        <p:grpSpPr>
          <a:xfrm>
            <a:off x="7464038" y="1359450"/>
            <a:ext cx="487822" cy="453303"/>
            <a:chOff x="1248463" y="1078375"/>
            <a:chExt cx="487822" cy="453303"/>
          </a:xfrm>
        </p:grpSpPr>
        <p:sp>
          <p:nvSpPr>
            <p:cNvPr id="8436" name="Google Shape;8436;p58"/>
            <p:cNvSpPr/>
            <p:nvPr/>
          </p:nvSpPr>
          <p:spPr>
            <a:xfrm>
              <a:off x="1460565" y="1229048"/>
              <a:ext cx="275719" cy="194101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58"/>
            <p:cNvSpPr/>
            <p:nvPr/>
          </p:nvSpPr>
          <p:spPr>
            <a:xfrm>
              <a:off x="1306386" y="1423149"/>
              <a:ext cx="154164" cy="108529"/>
            </a:xfrm>
            <a:custGeom>
              <a:rect b="b" l="l" r="r" t="t"/>
              <a:pathLst>
                <a:path extrusionOk="0" h="24293" w="34508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58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9" name="Google Shape;8439;p58"/>
          <p:cNvGrpSpPr/>
          <p:nvPr/>
        </p:nvGrpSpPr>
        <p:grpSpPr>
          <a:xfrm>
            <a:off x="495000" y="1313700"/>
            <a:ext cx="442346" cy="544800"/>
            <a:chOff x="1349513" y="3255625"/>
            <a:chExt cx="442346" cy="544800"/>
          </a:xfrm>
        </p:grpSpPr>
        <p:sp>
          <p:nvSpPr>
            <p:cNvPr id="8440" name="Google Shape;8440;p58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fmla="val 15639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58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240000" dist="190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2" name="Google Shape;8442;p58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8443" name="Google Shape;8443;p58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8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58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58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58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58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8" name="Google Shape;8448;p58">
            <a:hlinkClick action="ppaction://hlinkshowjump?jump=previousslide"/>
          </p:cNvPr>
          <p:cNvSpPr txBox="1"/>
          <p:nvPr>
            <p:ph idx="5" type="subTitle"/>
          </p:nvPr>
        </p:nvSpPr>
        <p:spPr>
          <a:xfrm>
            <a:off x="7868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8449" name="Google Shape;8449;p58">
            <a:hlinkClick action="ppaction://hlinkshowjump?jump=nextslide"/>
          </p:cNvPr>
          <p:cNvSpPr txBox="1"/>
          <p:nvPr>
            <p:ph idx="6" type="subTitle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8450" name="Google Shape;8450;p58"/>
          <p:cNvSpPr/>
          <p:nvPr/>
        </p:nvSpPr>
        <p:spPr>
          <a:xfrm>
            <a:off x="8291538" y="1455170"/>
            <a:ext cx="122400" cy="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 Internet Aesthetic Interface Theme for Marketing XL by Slidesgo">
  <a:themeElements>
    <a:clrScheme name="Simple Light">
      <a:dk1>
        <a:srgbClr val="000000"/>
      </a:dk1>
      <a:lt1>
        <a:srgbClr val="D9D9D9"/>
      </a:lt1>
      <a:dk2>
        <a:srgbClr val="FCFCFC"/>
      </a:dk2>
      <a:lt2>
        <a:srgbClr val="9DC6F8"/>
      </a:lt2>
      <a:accent1>
        <a:srgbClr val="F288B9"/>
      </a:accent1>
      <a:accent2>
        <a:srgbClr val="6B5E8D"/>
      </a:accent2>
      <a:accent3>
        <a:srgbClr val="8E7CC3"/>
      </a:accent3>
      <a:accent4>
        <a:srgbClr val="99999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